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9"/>
  </p:notesMasterIdLst>
  <p:sldIdLst>
    <p:sldId id="257" r:id="rId2"/>
    <p:sldId id="311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39" r:id="rId31"/>
    <p:sldId id="340" r:id="rId32"/>
    <p:sldId id="341" r:id="rId33"/>
    <p:sldId id="342" r:id="rId34"/>
    <p:sldId id="343" r:id="rId35"/>
    <p:sldId id="344" r:id="rId36"/>
    <p:sldId id="345" r:id="rId37"/>
    <p:sldId id="346" r:id="rId38"/>
    <p:sldId id="347" r:id="rId39"/>
    <p:sldId id="348" r:id="rId40"/>
    <p:sldId id="349" r:id="rId41"/>
    <p:sldId id="350" r:id="rId42"/>
    <p:sldId id="351" r:id="rId43"/>
    <p:sldId id="352" r:id="rId44"/>
    <p:sldId id="353" r:id="rId45"/>
    <p:sldId id="354" r:id="rId46"/>
    <p:sldId id="355" r:id="rId47"/>
    <p:sldId id="356" r:id="rId48"/>
    <p:sldId id="357" r:id="rId49"/>
    <p:sldId id="358" r:id="rId50"/>
    <p:sldId id="359" r:id="rId51"/>
    <p:sldId id="360" r:id="rId52"/>
    <p:sldId id="361" r:id="rId53"/>
    <p:sldId id="362" r:id="rId54"/>
    <p:sldId id="363" r:id="rId55"/>
    <p:sldId id="364" r:id="rId56"/>
    <p:sldId id="365" r:id="rId57"/>
    <p:sldId id="366" r:id="rId58"/>
    <p:sldId id="367" r:id="rId59"/>
    <p:sldId id="368" r:id="rId60"/>
    <p:sldId id="369" r:id="rId61"/>
    <p:sldId id="370" r:id="rId62"/>
    <p:sldId id="371" r:id="rId63"/>
    <p:sldId id="372" r:id="rId64"/>
    <p:sldId id="373" r:id="rId65"/>
    <p:sldId id="374" r:id="rId66"/>
    <p:sldId id="375" r:id="rId67"/>
    <p:sldId id="376" r:id="rId68"/>
    <p:sldId id="377" r:id="rId69"/>
    <p:sldId id="378" r:id="rId70"/>
    <p:sldId id="379" r:id="rId71"/>
    <p:sldId id="380" r:id="rId72"/>
    <p:sldId id="381" r:id="rId73"/>
    <p:sldId id="382" r:id="rId74"/>
    <p:sldId id="383" r:id="rId75"/>
    <p:sldId id="384" r:id="rId76"/>
    <p:sldId id="385" r:id="rId77"/>
    <p:sldId id="386" r:id="rId78"/>
    <p:sldId id="387" r:id="rId79"/>
    <p:sldId id="388" r:id="rId80"/>
    <p:sldId id="389" r:id="rId81"/>
    <p:sldId id="390" r:id="rId82"/>
    <p:sldId id="391" r:id="rId83"/>
    <p:sldId id="392" r:id="rId84"/>
    <p:sldId id="393" r:id="rId85"/>
    <p:sldId id="394" r:id="rId86"/>
    <p:sldId id="395" r:id="rId87"/>
    <p:sldId id="396" r:id="rId8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00"/>
    <a:srgbClr val="89FF89"/>
    <a:srgbClr val="FF3300"/>
    <a:srgbClr val="66CCFF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6" autoAdjust="0"/>
    <p:restoredTop sz="98787" autoAdjust="0"/>
  </p:normalViewPr>
  <p:slideViewPr>
    <p:cSldViewPr>
      <p:cViewPr>
        <p:scale>
          <a:sx n="66" d="100"/>
          <a:sy n="66" d="100"/>
        </p:scale>
        <p:origin x="-1230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11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A8DB25E-ED26-44A0-B71F-AEFD494351F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0B3794-FF52-474E-B828-5A7782081FF3}" type="slidenum">
              <a:rPr lang="es-ES">
                <a:latin typeface="Arial" pitchFamily="34" charset="0"/>
              </a:rPr>
              <a:pPr/>
              <a:t>1</a:t>
            </a:fld>
            <a:endParaRPr lang="es-ES">
              <a:latin typeface="Arial" pitchFamily="34" charset="0"/>
            </a:endParaRPr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15B719-CA86-45A2-9A04-E05BED48A124}" type="slidenum">
              <a:rPr lang="es-ES">
                <a:latin typeface="Arial" pitchFamily="34" charset="0"/>
              </a:rPr>
              <a:pPr/>
              <a:t>2</a:t>
            </a:fld>
            <a:endParaRPr lang="es-ES">
              <a:latin typeface="Arial" pitchFamily="34" charset="0"/>
            </a:endParaRPr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0439D1-33D9-42BD-A00C-0F188139A1E4}" type="slidenum">
              <a:rPr lang="es-ES">
                <a:latin typeface="Arial" pitchFamily="34" charset="0"/>
              </a:rPr>
              <a:pPr/>
              <a:t>3</a:t>
            </a:fld>
            <a:endParaRPr lang="es-ES">
              <a:latin typeface="Arial" pitchFamily="34" charset="0"/>
            </a:endParaRPr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A99FA4-68A9-48B4-94F5-287D33984B4B}" type="slidenum">
              <a:rPr lang="es-ES">
                <a:latin typeface="Arial" pitchFamily="34" charset="0"/>
              </a:rPr>
              <a:pPr/>
              <a:t>4</a:t>
            </a:fld>
            <a:endParaRPr lang="es-ES">
              <a:latin typeface="Arial" pitchFamily="34" charset="0"/>
            </a:endParaRPr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A498BF-D70F-457E-841C-22377E238CCB}" type="slidenum">
              <a:rPr lang="es-ES">
                <a:latin typeface="Arial" pitchFamily="34" charset="0"/>
              </a:rPr>
              <a:pPr/>
              <a:t>5</a:t>
            </a:fld>
            <a:endParaRPr lang="es-ES">
              <a:latin typeface="Arial" pitchFamily="34" charset="0"/>
            </a:endParaRPr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DCAF40-3409-4935-AE0B-847EA714332B}" type="slidenum">
              <a:rPr lang="es-ES">
                <a:latin typeface="Arial" pitchFamily="34" charset="0"/>
              </a:rPr>
              <a:pPr/>
              <a:t>6</a:t>
            </a:fld>
            <a:endParaRPr lang="es-ES">
              <a:latin typeface="Arial" pitchFamily="34" charset="0"/>
            </a:endParaRPr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C6A5E0-7540-42A6-B8B4-7D2E0B70C58A}" type="slidenum">
              <a:rPr lang="es-ES">
                <a:latin typeface="Arial" pitchFamily="34" charset="0"/>
              </a:rPr>
              <a:pPr/>
              <a:t>7</a:t>
            </a:fld>
            <a:endParaRPr lang="es-ES">
              <a:latin typeface="Arial" pitchFamily="34" charset="0"/>
            </a:endParaRPr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6646B5-F977-4613-A30E-D2E30261FADF}" type="slidenum">
              <a:rPr lang="es-ES">
                <a:latin typeface="Arial" pitchFamily="34" charset="0"/>
              </a:rPr>
              <a:pPr/>
              <a:t>8</a:t>
            </a:fld>
            <a:endParaRPr lang="es-ES">
              <a:latin typeface="Arial" pitchFamily="34" charset="0"/>
            </a:endParaRPr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8C05AC-8D19-4CD5-B3D6-4C6BD04F5721}" type="slidenum">
              <a:rPr lang="es-ES">
                <a:latin typeface="Arial" pitchFamily="34" charset="0"/>
              </a:rPr>
              <a:pPr/>
              <a:t>9</a:t>
            </a:fld>
            <a:endParaRPr lang="es-ES">
              <a:latin typeface="Arial" pitchFamily="34" charset="0"/>
            </a:endParaRPr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1F9783-85B6-4240-8A0C-AE767BC5569C}" type="slidenum">
              <a:rPr lang="es-ES">
                <a:latin typeface="Arial" pitchFamily="34" charset="0"/>
              </a:rPr>
              <a:pPr/>
              <a:t>10</a:t>
            </a:fld>
            <a:endParaRPr lang="es-ES">
              <a:latin typeface="Arial" pitchFamily="34" charset="0"/>
            </a:endParaRPr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948107-ECAE-42F7-9F6B-0082B47342E9}" type="slidenum">
              <a:rPr lang="es-ES">
                <a:latin typeface="Arial" pitchFamily="34" charset="0"/>
              </a:rPr>
              <a:pPr/>
              <a:t>11</a:t>
            </a:fld>
            <a:endParaRPr lang="es-ES">
              <a:latin typeface="Arial" pitchFamily="34" charset="0"/>
            </a:endParaRPr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61B977-AE62-4D6A-867C-F904BF2520E6}" type="slidenum">
              <a:rPr lang="es-ES">
                <a:latin typeface="Arial" pitchFamily="34" charset="0"/>
              </a:rPr>
              <a:pPr/>
              <a:t>12</a:t>
            </a:fld>
            <a:endParaRPr lang="es-ES">
              <a:latin typeface="Arial" pitchFamily="34" charset="0"/>
            </a:endParaRPr>
          </a:p>
        </p:txBody>
      </p:sp>
      <p:sp>
        <p:nvSpPr>
          <p:cNvPr id="1034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D65066-CA0B-432C-9A96-9674B5990901}" type="slidenum">
              <a:rPr lang="es-ES">
                <a:latin typeface="Arial" pitchFamily="34" charset="0"/>
              </a:rPr>
              <a:pPr/>
              <a:t>13</a:t>
            </a:fld>
            <a:endParaRPr lang="es-ES">
              <a:latin typeface="Arial" pitchFamily="34" charset="0"/>
            </a:endParaRPr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2705E8-5475-4DFB-9D68-550FDC144240}" type="slidenum">
              <a:rPr lang="es-ES">
                <a:latin typeface="Arial" pitchFamily="34" charset="0"/>
              </a:rPr>
              <a:pPr/>
              <a:t>14</a:t>
            </a:fld>
            <a:endParaRPr lang="es-ES">
              <a:latin typeface="Arial" pitchFamily="34" charset="0"/>
            </a:endParaRPr>
          </a:p>
        </p:txBody>
      </p:sp>
      <p:sp>
        <p:nvSpPr>
          <p:cNvPr id="1054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288914-B53F-4E5A-A619-4FE45D1A4119}" type="slidenum">
              <a:rPr lang="es-ES">
                <a:latin typeface="Arial" pitchFamily="34" charset="0"/>
              </a:rPr>
              <a:pPr/>
              <a:t>15</a:t>
            </a:fld>
            <a:endParaRPr lang="es-ES">
              <a:latin typeface="Arial" pitchFamily="34" charset="0"/>
            </a:endParaRPr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36F924-D2A0-4719-B9B4-EB66B802F6AF}" type="slidenum">
              <a:rPr lang="es-ES">
                <a:latin typeface="Arial" pitchFamily="34" charset="0"/>
              </a:rPr>
              <a:pPr/>
              <a:t>16</a:t>
            </a:fld>
            <a:endParaRPr lang="es-ES">
              <a:latin typeface="Arial" pitchFamily="34" charset="0"/>
            </a:endParaRPr>
          </a:p>
        </p:txBody>
      </p:sp>
      <p:sp>
        <p:nvSpPr>
          <p:cNvPr id="1075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B7493F-2276-4AC6-A321-34F66DB1DEDA}" type="slidenum">
              <a:rPr lang="es-ES">
                <a:latin typeface="Arial" pitchFamily="34" charset="0"/>
              </a:rPr>
              <a:pPr/>
              <a:t>17</a:t>
            </a:fld>
            <a:endParaRPr lang="es-ES">
              <a:latin typeface="Arial" pitchFamily="34" charset="0"/>
            </a:endParaRPr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0E48CE-B157-42ED-BC34-6978FCEF1326}" type="slidenum">
              <a:rPr lang="es-ES">
                <a:latin typeface="Arial" pitchFamily="34" charset="0"/>
              </a:rPr>
              <a:pPr/>
              <a:t>18</a:t>
            </a:fld>
            <a:endParaRPr lang="es-ES">
              <a:latin typeface="Arial" pitchFamily="34" charset="0"/>
            </a:endParaRPr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A62A8C-AB0D-42D6-A0C9-91A3B523FD5D}" type="slidenum">
              <a:rPr lang="es-ES">
                <a:latin typeface="Arial" pitchFamily="34" charset="0"/>
              </a:rPr>
              <a:pPr/>
              <a:t>19</a:t>
            </a:fld>
            <a:endParaRPr lang="es-ES">
              <a:latin typeface="Arial" pitchFamily="34" charset="0"/>
            </a:endParaRPr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A00123-9B2E-4779-AECB-D90CA0B6B321}" type="slidenum">
              <a:rPr lang="es-ES">
                <a:latin typeface="Arial" pitchFamily="34" charset="0"/>
              </a:rPr>
              <a:pPr/>
              <a:t>20</a:t>
            </a:fld>
            <a:endParaRPr lang="es-ES">
              <a:latin typeface="Arial" pitchFamily="34" charset="0"/>
            </a:endParaRPr>
          </a:p>
        </p:txBody>
      </p:sp>
      <p:sp>
        <p:nvSpPr>
          <p:cNvPr id="1116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1B5949-2F6E-4318-AF74-1F57A0999C74}" type="slidenum">
              <a:rPr lang="es-ES">
                <a:latin typeface="Arial" pitchFamily="34" charset="0"/>
              </a:rPr>
              <a:pPr/>
              <a:t>21</a:t>
            </a:fld>
            <a:endParaRPr lang="es-ES">
              <a:latin typeface="Arial" pitchFamily="34" charset="0"/>
            </a:endParaRPr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6A5C9A-DA2F-4D74-901B-F0CFBF996D8F}" type="slidenum">
              <a:rPr lang="es-ES">
                <a:latin typeface="Arial" pitchFamily="34" charset="0"/>
              </a:rPr>
              <a:pPr/>
              <a:t>22</a:t>
            </a:fld>
            <a:endParaRPr lang="es-ES">
              <a:latin typeface="Arial" pitchFamily="34" charset="0"/>
            </a:endParaRPr>
          </a:p>
        </p:txBody>
      </p:sp>
      <p:sp>
        <p:nvSpPr>
          <p:cNvPr id="1136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E1C6F4-3EEE-4E1F-8E61-CAA5F6E435D0}" type="slidenum">
              <a:rPr lang="es-ES">
                <a:latin typeface="Arial" pitchFamily="34" charset="0"/>
              </a:rPr>
              <a:pPr/>
              <a:t>23</a:t>
            </a:fld>
            <a:endParaRPr lang="es-ES">
              <a:latin typeface="Arial" pitchFamily="34" charset="0"/>
            </a:endParaRPr>
          </a:p>
        </p:txBody>
      </p:sp>
      <p:sp>
        <p:nvSpPr>
          <p:cNvPr id="1146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CD04F0-2320-491F-8CC8-05EC6EDB2FB4}" type="slidenum">
              <a:rPr lang="es-ES">
                <a:latin typeface="Arial" pitchFamily="34" charset="0"/>
              </a:rPr>
              <a:pPr/>
              <a:t>24</a:t>
            </a:fld>
            <a:endParaRPr lang="es-ES">
              <a:latin typeface="Arial" pitchFamily="34" charset="0"/>
            </a:endParaRPr>
          </a:p>
        </p:txBody>
      </p:sp>
      <p:sp>
        <p:nvSpPr>
          <p:cNvPr id="1157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E949A4-47D4-4048-AD3F-66EFDB142511}" type="slidenum">
              <a:rPr lang="es-ES">
                <a:latin typeface="Arial" pitchFamily="34" charset="0"/>
              </a:rPr>
              <a:pPr/>
              <a:t>25</a:t>
            </a:fld>
            <a:endParaRPr lang="es-ES">
              <a:latin typeface="Arial" pitchFamily="34" charset="0"/>
            </a:endParaRPr>
          </a:p>
        </p:txBody>
      </p:sp>
      <p:sp>
        <p:nvSpPr>
          <p:cNvPr id="1167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8A49D3-0638-4CAE-817E-EA9C7541D30A}" type="slidenum">
              <a:rPr lang="es-ES">
                <a:latin typeface="Arial" pitchFamily="34" charset="0"/>
              </a:rPr>
              <a:pPr/>
              <a:t>26</a:t>
            </a:fld>
            <a:endParaRPr lang="es-ES">
              <a:latin typeface="Arial" pitchFamily="34" charset="0"/>
            </a:endParaRPr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5F45D0-5B53-437B-A89E-9B9EC638ED20}" type="slidenum">
              <a:rPr lang="es-ES">
                <a:latin typeface="Arial" pitchFamily="34" charset="0"/>
              </a:rPr>
              <a:pPr/>
              <a:t>27</a:t>
            </a:fld>
            <a:endParaRPr lang="es-ES">
              <a:latin typeface="Arial" pitchFamily="34" charset="0"/>
            </a:endParaRPr>
          </a:p>
        </p:txBody>
      </p:sp>
      <p:sp>
        <p:nvSpPr>
          <p:cNvPr id="1187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793C73-65CF-4691-9C8E-E80DB8CB8E18}" type="slidenum">
              <a:rPr lang="es-ES">
                <a:latin typeface="Arial" pitchFamily="34" charset="0"/>
              </a:rPr>
              <a:pPr/>
              <a:t>28</a:t>
            </a:fld>
            <a:endParaRPr lang="es-ES">
              <a:latin typeface="Arial" pitchFamily="34" charset="0"/>
            </a:endParaRPr>
          </a:p>
        </p:txBody>
      </p:sp>
      <p:sp>
        <p:nvSpPr>
          <p:cNvPr id="1198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38B491-7E0C-4E54-B0EB-C662B9C53E9C}" type="slidenum">
              <a:rPr lang="es-ES">
                <a:latin typeface="Arial" pitchFamily="34" charset="0"/>
              </a:rPr>
              <a:pPr/>
              <a:t>29</a:t>
            </a:fld>
            <a:endParaRPr lang="es-ES">
              <a:latin typeface="Arial" pitchFamily="34" charset="0"/>
            </a:endParaRPr>
          </a:p>
        </p:txBody>
      </p:sp>
      <p:sp>
        <p:nvSpPr>
          <p:cNvPr id="1208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5255F6-F84A-48E3-8103-F8372109952A}" type="slidenum">
              <a:rPr lang="es-ES">
                <a:latin typeface="Arial" pitchFamily="34" charset="0"/>
              </a:rPr>
              <a:pPr/>
              <a:t>30</a:t>
            </a:fld>
            <a:endParaRPr lang="es-ES">
              <a:latin typeface="Arial" pitchFamily="34" charset="0"/>
            </a:endParaRPr>
          </a:p>
        </p:txBody>
      </p:sp>
      <p:sp>
        <p:nvSpPr>
          <p:cNvPr id="1218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AB33B1-1609-4B0A-B1FB-F148F3C19734}" type="slidenum">
              <a:rPr lang="es-ES">
                <a:latin typeface="Arial" pitchFamily="34" charset="0"/>
              </a:rPr>
              <a:pPr/>
              <a:t>31</a:t>
            </a:fld>
            <a:endParaRPr lang="es-ES">
              <a:latin typeface="Arial" pitchFamily="34" charset="0"/>
            </a:endParaRPr>
          </a:p>
        </p:txBody>
      </p:sp>
      <p:sp>
        <p:nvSpPr>
          <p:cNvPr id="1228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B8077A-D996-43CE-84B8-6C5828DFC30D}" type="slidenum">
              <a:rPr lang="es-ES">
                <a:latin typeface="Arial" pitchFamily="34" charset="0"/>
              </a:rPr>
              <a:pPr/>
              <a:t>32</a:t>
            </a:fld>
            <a:endParaRPr lang="es-ES">
              <a:latin typeface="Arial" pitchFamily="34" charset="0"/>
            </a:endParaRPr>
          </a:p>
        </p:txBody>
      </p:sp>
      <p:sp>
        <p:nvSpPr>
          <p:cNvPr id="1239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84E8DC-B19E-4BFF-8E05-C45A36C81CEB}" type="slidenum">
              <a:rPr lang="es-ES">
                <a:latin typeface="Arial" pitchFamily="34" charset="0"/>
              </a:rPr>
              <a:pPr/>
              <a:t>33</a:t>
            </a:fld>
            <a:endParaRPr lang="es-ES">
              <a:latin typeface="Arial" pitchFamily="34" charset="0"/>
            </a:endParaRPr>
          </a:p>
        </p:txBody>
      </p:sp>
      <p:sp>
        <p:nvSpPr>
          <p:cNvPr id="1249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998D2C-2977-49D9-B928-04DD0F5A1F68}" type="slidenum">
              <a:rPr lang="es-ES">
                <a:latin typeface="Arial" pitchFamily="34" charset="0"/>
              </a:rPr>
              <a:pPr/>
              <a:t>34</a:t>
            </a:fld>
            <a:endParaRPr lang="es-ES">
              <a:latin typeface="Arial" pitchFamily="34" charset="0"/>
            </a:endParaRPr>
          </a:p>
        </p:txBody>
      </p:sp>
      <p:sp>
        <p:nvSpPr>
          <p:cNvPr id="1259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2BC5B3-9F88-4119-9F2B-63A4DD59F653}" type="slidenum">
              <a:rPr lang="es-ES">
                <a:latin typeface="Arial" pitchFamily="34" charset="0"/>
              </a:rPr>
              <a:pPr/>
              <a:t>35</a:t>
            </a:fld>
            <a:endParaRPr lang="es-ES">
              <a:latin typeface="Arial" pitchFamily="34" charset="0"/>
            </a:endParaRPr>
          </a:p>
        </p:txBody>
      </p:sp>
      <p:sp>
        <p:nvSpPr>
          <p:cNvPr id="1269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8F5B3-515C-4E61-9D92-C334425B1974}" type="slidenum">
              <a:rPr lang="es-ES">
                <a:latin typeface="Arial" pitchFamily="34" charset="0"/>
              </a:rPr>
              <a:pPr/>
              <a:t>36</a:t>
            </a:fld>
            <a:endParaRPr lang="es-ES">
              <a:latin typeface="Arial" pitchFamily="34" charset="0"/>
            </a:endParaRPr>
          </a:p>
        </p:txBody>
      </p:sp>
      <p:sp>
        <p:nvSpPr>
          <p:cNvPr id="1280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30BF4D-9F3E-447F-81AC-8A090F73C505}" type="slidenum">
              <a:rPr lang="es-ES">
                <a:latin typeface="Arial" pitchFamily="34" charset="0"/>
              </a:rPr>
              <a:pPr/>
              <a:t>37</a:t>
            </a:fld>
            <a:endParaRPr lang="es-ES">
              <a:latin typeface="Arial" pitchFamily="34" charset="0"/>
            </a:endParaRPr>
          </a:p>
        </p:txBody>
      </p:sp>
      <p:sp>
        <p:nvSpPr>
          <p:cNvPr id="1290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7BD791-1D73-4135-9C5D-C9ADE3253DC5}" type="slidenum">
              <a:rPr lang="es-ES">
                <a:latin typeface="Arial" pitchFamily="34" charset="0"/>
              </a:rPr>
              <a:pPr/>
              <a:t>38</a:t>
            </a:fld>
            <a:endParaRPr lang="es-ES">
              <a:latin typeface="Arial" pitchFamily="34" charset="0"/>
            </a:endParaRPr>
          </a:p>
        </p:txBody>
      </p:sp>
      <p:sp>
        <p:nvSpPr>
          <p:cNvPr id="1300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AB64A8-50C7-4DEE-9F42-FE96ED716504}" type="slidenum">
              <a:rPr lang="es-ES">
                <a:latin typeface="Arial" pitchFamily="34" charset="0"/>
              </a:rPr>
              <a:pPr/>
              <a:t>39</a:t>
            </a:fld>
            <a:endParaRPr lang="es-ES">
              <a:latin typeface="Arial" pitchFamily="34" charset="0"/>
            </a:endParaRPr>
          </a:p>
        </p:txBody>
      </p:sp>
      <p:sp>
        <p:nvSpPr>
          <p:cNvPr id="1310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3A1CA1-3545-4080-AF48-EE63A93CA55F}" type="slidenum">
              <a:rPr lang="es-ES">
                <a:latin typeface="Arial" pitchFamily="34" charset="0"/>
              </a:rPr>
              <a:pPr/>
              <a:t>40</a:t>
            </a:fld>
            <a:endParaRPr lang="es-ES">
              <a:latin typeface="Arial" pitchFamily="34" charset="0"/>
            </a:endParaRPr>
          </a:p>
        </p:txBody>
      </p:sp>
      <p:sp>
        <p:nvSpPr>
          <p:cNvPr id="132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C8B06C-2E92-46E3-B9AC-D711086F0362}" type="slidenum">
              <a:rPr lang="es-ES">
                <a:latin typeface="Arial" pitchFamily="34" charset="0"/>
              </a:rPr>
              <a:pPr/>
              <a:t>41</a:t>
            </a:fld>
            <a:endParaRPr lang="es-ES">
              <a:latin typeface="Arial" pitchFamily="34" charset="0"/>
            </a:endParaRPr>
          </a:p>
        </p:txBody>
      </p:sp>
      <p:sp>
        <p:nvSpPr>
          <p:cNvPr id="133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CF573A-7DA7-4675-9E72-1379B51E87EC}" type="slidenum">
              <a:rPr lang="es-ES">
                <a:latin typeface="Arial" pitchFamily="34" charset="0"/>
              </a:rPr>
              <a:pPr/>
              <a:t>42</a:t>
            </a:fld>
            <a:endParaRPr lang="es-ES">
              <a:latin typeface="Arial" pitchFamily="34" charset="0"/>
            </a:endParaRPr>
          </a:p>
        </p:txBody>
      </p:sp>
      <p:sp>
        <p:nvSpPr>
          <p:cNvPr id="134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F0EFE2-2A9A-4308-A98F-2C32E98A4A73}" type="slidenum">
              <a:rPr lang="es-ES">
                <a:latin typeface="Arial" pitchFamily="34" charset="0"/>
              </a:rPr>
              <a:pPr/>
              <a:t>43</a:t>
            </a:fld>
            <a:endParaRPr lang="es-ES">
              <a:latin typeface="Arial" pitchFamily="34" charset="0"/>
            </a:endParaRPr>
          </a:p>
        </p:txBody>
      </p:sp>
      <p:sp>
        <p:nvSpPr>
          <p:cNvPr id="135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354B98-1A67-47DA-8B94-86125EB7FB55}" type="slidenum">
              <a:rPr lang="es-ES">
                <a:latin typeface="Arial" pitchFamily="34" charset="0"/>
              </a:rPr>
              <a:pPr/>
              <a:t>44</a:t>
            </a:fld>
            <a:endParaRPr lang="es-ES">
              <a:latin typeface="Arial" pitchFamily="34" charset="0"/>
            </a:endParaRPr>
          </a:p>
        </p:txBody>
      </p:sp>
      <p:sp>
        <p:nvSpPr>
          <p:cNvPr id="136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CF10A5-BC20-4183-B066-BBE08F03183F}" type="slidenum">
              <a:rPr lang="es-ES">
                <a:latin typeface="Arial" pitchFamily="34" charset="0"/>
              </a:rPr>
              <a:pPr/>
              <a:t>45</a:t>
            </a:fld>
            <a:endParaRPr lang="es-ES">
              <a:latin typeface="Arial" pitchFamily="34" charset="0"/>
            </a:endParaRPr>
          </a:p>
        </p:txBody>
      </p:sp>
      <p:sp>
        <p:nvSpPr>
          <p:cNvPr id="1372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E8010E-5231-4275-B864-486ADD43FCAD}" type="slidenum">
              <a:rPr lang="es-ES">
                <a:latin typeface="Arial" pitchFamily="34" charset="0"/>
              </a:rPr>
              <a:pPr/>
              <a:t>46</a:t>
            </a:fld>
            <a:endParaRPr lang="es-ES">
              <a:latin typeface="Arial" pitchFamily="34" charset="0"/>
            </a:endParaRPr>
          </a:p>
        </p:txBody>
      </p:sp>
      <p:sp>
        <p:nvSpPr>
          <p:cNvPr id="138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6D57FC-B345-408C-BEDA-21DCE51E573F}" type="slidenum">
              <a:rPr lang="es-ES">
                <a:latin typeface="Arial" pitchFamily="34" charset="0"/>
              </a:rPr>
              <a:pPr/>
              <a:t>47</a:t>
            </a:fld>
            <a:endParaRPr lang="es-ES">
              <a:latin typeface="Arial" pitchFamily="34" charset="0"/>
            </a:endParaRPr>
          </a:p>
        </p:txBody>
      </p:sp>
      <p:sp>
        <p:nvSpPr>
          <p:cNvPr id="139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728970-7F8C-4CFF-8292-FBD5BADB1E63}" type="slidenum">
              <a:rPr lang="es-ES">
                <a:latin typeface="Arial" pitchFamily="34" charset="0"/>
              </a:rPr>
              <a:pPr/>
              <a:t>48</a:t>
            </a:fld>
            <a:endParaRPr lang="es-ES">
              <a:latin typeface="Arial" pitchFamily="34" charset="0"/>
            </a:endParaRPr>
          </a:p>
        </p:txBody>
      </p:sp>
      <p:sp>
        <p:nvSpPr>
          <p:cNvPr id="140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577C12-C02A-4CF6-A51F-F22BD6C0F6E3}" type="slidenum">
              <a:rPr lang="es-ES">
                <a:latin typeface="Arial" pitchFamily="34" charset="0"/>
              </a:rPr>
              <a:pPr/>
              <a:t>49</a:t>
            </a:fld>
            <a:endParaRPr lang="es-ES">
              <a:latin typeface="Arial" pitchFamily="34" charset="0"/>
            </a:endParaRPr>
          </a:p>
        </p:txBody>
      </p:sp>
      <p:sp>
        <p:nvSpPr>
          <p:cNvPr id="141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695A6E-51D4-4590-B8E3-F62C227519BD}" type="slidenum">
              <a:rPr lang="es-ES">
                <a:latin typeface="Arial" pitchFamily="34" charset="0"/>
              </a:rPr>
              <a:pPr/>
              <a:t>50</a:t>
            </a:fld>
            <a:endParaRPr lang="es-ES">
              <a:latin typeface="Arial" pitchFamily="34" charset="0"/>
            </a:endParaRPr>
          </a:p>
        </p:txBody>
      </p:sp>
      <p:sp>
        <p:nvSpPr>
          <p:cNvPr id="142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911871-06D3-458E-AADA-16DEECD05E71}" type="slidenum">
              <a:rPr lang="es-ES">
                <a:latin typeface="Arial" pitchFamily="34" charset="0"/>
              </a:rPr>
              <a:pPr/>
              <a:t>51</a:t>
            </a:fld>
            <a:endParaRPr lang="es-ES">
              <a:latin typeface="Arial" pitchFamily="34" charset="0"/>
            </a:endParaRPr>
          </a:p>
        </p:txBody>
      </p:sp>
      <p:sp>
        <p:nvSpPr>
          <p:cNvPr id="143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0E994F-ED41-4895-8C14-85DD7D1B1D70}" type="slidenum">
              <a:rPr lang="es-ES">
                <a:latin typeface="Arial" pitchFamily="34" charset="0"/>
              </a:rPr>
              <a:pPr/>
              <a:t>52</a:t>
            </a:fld>
            <a:endParaRPr lang="es-ES">
              <a:latin typeface="Arial" pitchFamily="34" charset="0"/>
            </a:endParaRPr>
          </a:p>
        </p:txBody>
      </p:sp>
      <p:sp>
        <p:nvSpPr>
          <p:cNvPr id="144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216DCF-5091-40F0-8675-F92DE67DF651}" type="slidenum">
              <a:rPr lang="es-ES">
                <a:latin typeface="Arial" pitchFamily="34" charset="0"/>
              </a:rPr>
              <a:pPr/>
              <a:t>53</a:t>
            </a:fld>
            <a:endParaRPr lang="es-ES">
              <a:latin typeface="Arial" pitchFamily="34" charset="0"/>
            </a:endParaRPr>
          </a:p>
        </p:txBody>
      </p:sp>
      <p:sp>
        <p:nvSpPr>
          <p:cNvPr id="145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FDF44C-C655-4B1B-BBCE-3F45859FBCDF}" type="slidenum">
              <a:rPr lang="es-ES">
                <a:latin typeface="Arial" pitchFamily="34" charset="0"/>
              </a:rPr>
              <a:pPr/>
              <a:t>54</a:t>
            </a:fld>
            <a:endParaRPr lang="es-ES">
              <a:latin typeface="Arial" pitchFamily="34" charset="0"/>
            </a:endParaRPr>
          </a:p>
        </p:txBody>
      </p:sp>
      <p:sp>
        <p:nvSpPr>
          <p:cNvPr id="146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B02561-3E47-4EA1-98B2-2A74C055AFF2}" type="slidenum">
              <a:rPr lang="es-ES">
                <a:latin typeface="Arial" pitchFamily="34" charset="0"/>
              </a:rPr>
              <a:pPr/>
              <a:t>55</a:t>
            </a:fld>
            <a:endParaRPr lang="es-ES">
              <a:latin typeface="Arial" pitchFamily="34" charset="0"/>
            </a:endParaRPr>
          </a:p>
        </p:txBody>
      </p:sp>
      <p:sp>
        <p:nvSpPr>
          <p:cNvPr id="147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9C0C63-3A41-43DB-A50C-845F1A1C0937}" type="slidenum">
              <a:rPr lang="es-ES">
                <a:latin typeface="Arial" pitchFamily="34" charset="0"/>
              </a:rPr>
              <a:pPr/>
              <a:t>56</a:t>
            </a:fld>
            <a:endParaRPr lang="es-ES">
              <a:latin typeface="Arial" pitchFamily="34" charset="0"/>
            </a:endParaRPr>
          </a:p>
        </p:txBody>
      </p:sp>
      <p:sp>
        <p:nvSpPr>
          <p:cNvPr id="148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64B0E2-2A81-48A6-893B-7E5176817A0E}" type="slidenum">
              <a:rPr lang="es-ES">
                <a:latin typeface="Arial" pitchFamily="34" charset="0"/>
              </a:rPr>
              <a:pPr/>
              <a:t>57</a:t>
            </a:fld>
            <a:endParaRPr lang="es-ES">
              <a:latin typeface="Arial" pitchFamily="34" charset="0"/>
            </a:endParaRPr>
          </a:p>
        </p:txBody>
      </p:sp>
      <p:sp>
        <p:nvSpPr>
          <p:cNvPr id="149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21AFCB-474B-478C-8344-A409F46B3DE7}" type="slidenum">
              <a:rPr lang="es-ES">
                <a:latin typeface="Arial" pitchFamily="34" charset="0"/>
              </a:rPr>
              <a:pPr/>
              <a:t>58</a:t>
            </a:fld>
            <a:endParaRPr lang="es-ES">
              <a:latin typeface="Arial" pitchFamily="34" charset="0"/>
            </a:endParaRPr>
          </a:p>
        </p:txBody>
      </p:sp>
      <p:sp>
        <p:nvSpPr>
          <p:cNvPr id="150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122039-B00E-4586-8A9F-4322A38F4CCF}" type="slidenum">
              <a:rPr lang="es-ES">
                <a:latin typeface="Arial" pitchFamily="34" charset="0"/>
              </a:rPr>
              <a:pPr/>
              <a:t>59</a:t>
            </a:fld>
            <a:endParaRPr lang="es-ES">
              <a:latin typeface="Arial" pitchFamily="34" charset="0"/>
            </a:endParaRPr>
          </a:p>
        </p:txBody>
      </p:sp>
      <p:sp>
        <p:nvSpPr>
          <p:cNvPr id="151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674B2B-7C54-4478-A47B-D98126CEFF95}" type="slidenum">
              <a:rPr lang="es-ES">
                <a:latin typeface="Arial" pitchFamily="34" charset="0"/>
              </a:rPr>
              <a:pPr/>
              <a:t>60</a:t>
            </a:fld>
            <a:endParaRPr lang="es-ES">
              <a:latin typeface="Arial" pitchFamily="34" charset="0"/>
            </a:endParaRPr>
          </a:p>
        </p:txBody>
      </p:sp>
      <p:sp>
        <p:nvSpPr>
          <p:cNvPr id="152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688619-3F08-4B27-B44B-6A3C3FCD4F15}" type="slidenum">
              <a:rPr lang="es-ES">
                <a:latin typeface="Arial" pitchFamily="34" charset="0"/>
              </a:rPr>
              <a:pPr/>
              <a:t>61</a:t>
            </a:fld>
            <a:endParaRPr lang="es-ES">
              <a:latin typeface="Arial" pitchFamily="34" charset="0"/>
            </a:endParaRPr>
          </a:p>
        </p:txBody>
      </p:sp>
      <p:sp>
        <p:nvSpPr>
          <p:cNvPr id="153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CF7296-48C6-44EA-9781-387DF1CB6426}" type="slidenum">
              <a:rPr lang="es-ES">
                <a:latin typeface="Arial" pitchFamily="34" charset="0"/>
              </a:rPr>
              <a:pPr/>
              <a:t>62</a:t>
            </a:fld>
            <a:endParaRPr lang="es-ES">
              <a:latin typeface="Arial" pitchFamily="34" charset="0"/>
            </a:endParaRPr>
          </a:p>
        </p:txBody>
      </p:sp>
      <p:sp>
        <p:nvSpPr>
          <p:cNvPr id="154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055C39-AF7E-4657-94D8-FE5D2DC23F10}" type="slidenum">
              <a:rPr lang="es-ES">
                <a:latin typeface="Arial" pitchFamily="34" charset="0"/>
              </a:rPr>
              <a:pPr/>
              <a:t>63</a:t>
            </a:fld>
            <a:endParaRPr lang="es-ES">
              <a:latin typeface="Arial" pitchFamily="34" charset="0"/>
            </a:endParaRPr>
          </a:p>
        </p:txBody>
      </p:sp>
      <p:sp>
        <p:nvSpPr>
          <p:cNvPr id="155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A9AA58-CB42-4820-B07F-35F78BE4C12F}" type="slidenum">
              <a:rPr lang="es-ES">
                <a:latin typeface="Arial" pitchFamily="34" charset="0"/>
              </a:rPr>
              <a:pPr/>
              <a:t>64</a:t>
            </a:fld>
            <a:endParaRPr lang="es-ES">
              <a:latin typeface="Arial" pitchFamily="34" charset="0"/>
            </a:endParaRPr>
          </a:p>
        </p:txBody>
      </p:sp>
      <p:sp>
        <p:nvSpPr>
          <p:cNvPr id="156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695646-91DA-456E-A070-7FE8400186F9}" type="slidenum">
              <a:rPr lang="es-ES">
                <a:latin typeface="Arial" pitchFamily="34" charset="0"/>
              </a:rPr>
              <a:pPr/>
              <a:t>65</a:t>
            </a:fld>
            <a:endParaRPr lang="es-ES">
              <a:latin typeface="Arial" pitchFamily="34" charset="0"/>
            </a:endParaRPr>
          </a:p>
        </p:txBody>
      </p:sp>
      <p:sp>
        <p:nvSpPr>
          <p:cNvPr id="157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21538B-82F5-4331-9477-533BAE0BBE96}" type="slidenum">
              <a:rPr lang="es-ES">
                <a:latin typeface="Arial" pitchFamily="34" charset="0"/>
              </a:rPr>
              <a:pPr/>
              <a:t>66</a:t>
            </a:fld>
            <a:endParaRPr lang="es-ES">
              <a:latin typeface="Arial" pitchFamily="34" charset="0"/>
            </a:endParaRPr>
          </a:p>
        </p:txBody>
      </p:sp>
      <p:sp>
        <p:nvSpPr>
          <p:cNvPr id="158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4E44E5-5F05-4983-B474-6E3D69C6EEF9}" type="slidenum">
              <a:rPr lang="es-ES">
                <a:latin typeface="Arial" pitchFamily="34" charset="0"/>
              </a:rPr>
              <a:pPr/>
              <a:t>67</a:t>
            </a:fld>
            <a:endParaRPr lang="es-ES">
              <a:latin typeface="Arial" pitchFamily="34" charset="0"/>
            </a:endParaRPr>
          </a:p>
        </p:txBody>
      </p:sp>
      <p:sp>
        <p:nvSpPr>
          <p:cNvPr id="159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F5AC4A-6D3B-4F7F-AD5A-BEAEA12F6CFA}" type="slidenum">
              <a:rPr lang="es-ES">
                <a:latin typeface="Arial" pitchFamily="34" charset="0"/>
              </a:rPr>
              <a:pPr/>
              <a:t>68</a:t>
            </a:fld>
            <a:endParaRPr lang="es-ES">
              <a:latin typeface="Arial" pitchFamily="34" charset="0"/>
            </a:endParaRPr>
          </a:p>
        </p:txBody>
      </p:sp>
      <p:sp>
        <p:nvSpPr>
          <p:cNvPr id="160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356749-608D-4D82-974D-B41428E45E04}" type="slidenum">
              <a:rPr lang="es-ES">
                <a:latin typeface="Arial" pitchFamily="34" charset="0"/>
              </a:rPr>
              <a:pPr/>
              <a:t>69</a:t>
            </a:fld>
            <a:endParaRPr lang="es-ES">
              <a:latin typeface="Arial" pitchFamily="34" charset="0"/>
            </a:endParaRPr>
          </a:p>
        </p:txBody>
      </p:sp>
      <p:sp>
        <p:nvSpPr>
          <p:cNvPr id="161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7116F8-48B3-4C61-8FD8-DE42580D1118}" type="slidenum">
              <a:rPr lang="es-ES">
                <a:latin typeface="Arial" pitchFamily="34" charset="0"/>
              </a:rPr>
              <a:pPr/>
              <a:t>70</a:t>
            </a:fld>
            <a:endParaRPr lang="es-ES">
              <a:latin typeface="Arial" pitchFamily="34" charset="0"/>
            </a:endParaRPr>
          </a:p>
        </p:txBody>
      </p:sp>
      <p:sp>
        <p:nvSpPr>
          <p:cNvPr id="162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F1D56E-02AF-449D-AB72-550C7E32C886}" type="slidenum">
              <a:rPr lang="es-ES">
                <a:latin typeface="Arial" pitchFamily="34" charset="0"/>
              </a:rPr>
              <a:pPr/>
              <a:t>71</a:t>
            </a:fld>
            <a:endParaRPr lang="es-ES">
              <a:latin typeface="Arial" pitchFamily="34" charset="0"/>
            </a:endParaRPr>
          </a:p>
        </p:txBody>
      </p:sp>
      <p:sp>
        <p:nvSpPr>
          <p:cNvPr id="163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2C2F36-1E92-4BCE-9D1F-4DCC5E48FA7F}" type="slidenum">
              <a:rPr lang="es-ES">
                <a:latin typeface="Arial" pitchFamily="34" charset="0"/>
              </a:rPr>
              <a:pPr/>
              <a:t>72</a:t>
            </a:fld>
            <a:endParaRPr lang="es-ES">
              <a:latin typeface="Arial" pitchFamily="34" charset="0"/>
            </a:endParaRPr>
          </a:p>
        </p:txBody>
      </p:sp>
      <p:sp>
        <p:nvSpPr>
          <p:cNvPr id="164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7EB967-1BB9-45C5-9049-5044A223DA6D}" type="slidenum">
              <a:rPr lang="es-ES">
                <a:latin typeface="Arial" pitchFamily="34" charset="0"/>
              </a:rPr>
              <a:pPr/>
              <a:t>73</a:t>
            </a:fld>
            <a:endParaRPr lang="es-ES">
              <a:latin typeface="Arial" pitchFamily="34" charset="0"/>
            </a:endParaRPr>
          </a:p>
        </p:txBody>
      </p:sp>
      <p:sp>
        <p:nvSpPr>
          <p:cNvPr id="165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D55914-E72A-4FB8-8A31-14847772EB7D}" type="slidenum">
              <a:rPr lang="es-ES">
                <a:latin typeface="Arial" pitchFamily="34" charset="0"/>
              </a:rPr>
              <a:pPr/>
              <a:t>74</a:t>
            </a:fld>
            <a:endParaRPr lang="es-ES">
              <a:latin typeface="Arial" pitchFamily="34" charset="0"/>
            </a:endParaRPr>
          </a:p>
        </p:txBody>
      </p:sp>
      <p:sp>
        <p:nvSpPr>
          <p:cNvPr id="166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A9E230-E7B8-4C12-847C-2D0DA80985A9}" type="slidenum">
              <a:rPr lang="es-ES">
                <a:latin typeface="Arial" pitchFamily="34" charset="0"/>
              </a:rPr>
              <a:pPr/>
              <a:t>75</a:t>
            </a:fld>
            <a:endParaRPr lang="es-ES">
              <a:latin typeface="Arial" pitchFamily="34" charset="0"/>
            </a:endParaRPr>
          </a:p>
        </p:txBody>
      </p:sp>
      <p:sp>
        <p:nvSpPr>
          <p:cNvPr id="167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7F0C28-DDA6-42FE-95F9-03F6EFF72CC0}" type="slidenum">
              <a:rPr lang="es-ES">
                <a:latin typeface="Arial" pitchFamily="34" charset="0"/>
              </a:rPr>
              <a:pPr/>
              <a:t>76</a:t>
            </a:fld>
            <a:endParaRPr lang="es-ES">
              <a:latin typeface="Arial" pitchFamily="34" charset="0"/>
            </a:endParaRPr>
          </a:p>
        </p:txBody>
      </p:sp>
      <p:sp>
        <p:nvSpPr>
          <p:cNvPr id="168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F527E6-2A1D-481D-92AD-EED9519421DA}" type="slidenum">
              <a:rPr lang="es-ES">
                <a:latin typeface="Arial" pitchFamily="34" charset="0"/>
              </a:rPr>
              <a:pPr/>
              <a:t>77</a:t>
            </a:fld>
            <a:endParaRPr lang="es-ES">
              <a:latin typeface="Arial" pitchFamily="34" charset="0"/>
            </a:endParaRPr>
          </a:p>
        </p:txBody>
      </p:sp>
      <p:sp>
        <p:nvSpPr>
          <p:cNvPr id="169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E1D15E-4FD8-4333-AE72-3AD59E911562}" type="slidenum">
              <a:rPr lang="es-ES">
                <a:latin typeface="Arial" pitchFamily="34" charset="0"/>
              </a:rPr>
              <a:pPr/>
              <a:t>78</a:t>
            </a:fld>
            <a:endParaRPr lang="es-ES">
              <a:latin typeface="Arial" pitchFamily="34" charset="0"/>
            </a:endParaRPr>
          </a:p>
        </p:txBody>
      </p:sp>
      <p:sp>
        <p:nvSpPr>
          <p:cNvPr id="171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170617-E6B1-44E0-9151-82B25920DE7C}" type="slidenum">
              <a:rPr lang="es-ES">
                <a:latin typeface="Arial" pitchFamily="34" charset="0"/>
              </a:rPr>
              <a:pPr/>
              <a:t>79</a:t>
            </a:fld>
            <a:endParaRPr lang="es-ES">
              <a:latin typeface="Arial" pitchFamily="34" charset="0"/>
            </a:endParaRPr>
          </a:p>
        </p:txBody>
      </p:sp>
      <p:sp>
        <p:nvSpPr>
          <p:cNvPr id="172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61087C-4005-4D43-850E-153B9B29B4FA}" type="slidenum">
              <a:rPr lang="es-ES">
                <a:latin typeface="Arial" pitchFamily="34" charset="0"/>
              </a:rPr>
              <a:pPr/>
              <a:t>80</a:t>
            </a:fld>
            <a:endParaRPr lang="es-ES">
              <a:latin typeface="Arial" pitchFamily="34" charset="0"/>
            </a:endParaRPr>
          </a:p>
        </p:txBody>
      </p:sp>
      <p:sp>
        <p:nvSpPr>
          <p:cNvPr id="173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FF3E98-291F-46D3-ADDA-3B994124807F}" type="slidenum">
              <a:rPr lang="es-ES">
                <a:latin typeface="Arial" pitchFamily="34" charset="0"/>
              </a:rPr>
              <a:pPr/>
              <a:t>81</a:t>
            </a:fld>
            <a:endParaRPr lang="es-ES">
              <a:latin typeface="Arial" pitchFamily="34" charset="0"/>
            </a:endParaRPr>
          </a:p>
        </p:txBody>
      </p:sp>
      <p:sp>
        <p:nvSpPr>
          <p:cNvPr id="174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B6EEB9-D566-42D3-B7DD-3A299A1BC962}" type="slidenum">
              <a:rPr lang="es-ES">
                <a:latin typeface="Arial" pitchFamily="34" charset="0"/>
              </a:rPr>
              <a:pPr/>
              <a:t>82</a:t>
            </a:fld>
            <a:endParaRPr lang="es-ES">
              <a:latin typeface="Arial" pitchFamily="34" charset="0"/>
            </a:endParaRPr>
          </a:p>
        </p:txBody>
      </p:sp>
      <p:sp>
        <p:nvSpPr>
          <p:cNvPr id="175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08C484-51F7-4A65-81FC-54DEBCEE72D5}" type="slidenum">
              <a:rPr lang="es-ES">
                <a:latin typeface="Arial" pitchFamily="34" charset="0"/>
              </a:rPr>
              <a:pPr/>
              <a:t>83</a:t>
            </a:fld>
            <a:endParaRPr lang="es-ES">
              <a:latin typeface="Arial" pitchFamily="34" charset="0"/>
            </a:endParaRPr>
          </a:p>
        </p:txBody>
      </p:sp>
      <p:sp>
        <p:nvSpPr>
          <p:cNvPr id="176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64D3BE-11F2-4473-939C-CB35C81BF555}" type="slidenum">
              <a:rPr lang="es-ES">
                <a:latin typeface="Arial" pitchFamily="34" charset="0"/>
              </a:rPr>
              <a:pPr/>
              <a:t>84</a:t>
            </a:fld>
            <a:endParaRPr lang="es-ES">
              <a:latin typeface="Arial" pitchFamily="34" charset="0"/>
            </a:endParaRPr>
          </a:p>
        </p:txBody>
      </p:sp>
      <p:sp>
        <p:nvSpPr>
          <p:cNvPr id="177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4F1CB5-0B00-420F-BFF0-B925DF7C5D53}" type="slidenum">
              <a:rPr lang="es-ES">
                <a:latin typeface="Arial" pitchFamily="34" charset="0"/>
              </a:rPr>
              <a:pPr/>
              <a:t>85</a:t>
            </a:fld>
            <a:endParaRPr lang="es-ES">
              <a:latin typeface="Arial" pitchFamily="34" charset="0"/>
            </a:endParaRPr>
          </a:p>
        </p:txBody>
      </p:sp>
      <p:sp>
        <p:nvSpPr>
          <p:cNvPr id="178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5AD4D9-D757-4764-A420-8E85F67FA22E}" type="slidenum">
              <a:rPr lang="es-ES">
                <a:latin typeface="Arial" pitchFamily="34" charset="0"/>
              </a:rPr>
              <a:pPr/>
              <a:t>86</a:t>
            </a:fld>
            <a:endParaRPr lang="es-ES">
              <a:latin typeface="Arial" pitchFamily="34" charset="0"/>
            </a:endParaRPr>
          </a:p>
        </p:txBody>
      </p:sp>
      <p:sp>
        <p:nvSpPr>
          <p:cNvPr id="179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6583C-F1E2-4EBE-8FCD-B8A06EF7172D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5A2D9-8AC2-4F5E-8E1C-605D33DB73DD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0A4A0-B46B-4819-90F2-16A2B6A9CE4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29A05-E601-4581-AD10-D42BE51106A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AFE29-11A1-4A0C-8A84-A344B5D35EB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3228E-C340-4FF5-A661-F3EAF78AECC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3FB71-A5D7-4960-88C9-34ECAF7EF33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9B5AC-08BA-4C86-911B-FE6391BC6B1B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26F8A-A426-47AD-83CC-A1268B9DD904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24713-B78D-4B91-AB61-758868BE3CF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50AA4-2F75-4A95-A63F-2EFAB192DAD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CCAB25C-E9FD-4B31-83D6-11E75308C22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w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9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716463" y="522922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 sz="2000" b="1"/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2339975" y="1412875"/>
            <a:ext cx="594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2000" b="1"/>
              <a:t>EL NUEVO CONTRATO SOCIAL DEL SIGLO XXI</a:t>
            </a:r>
            <a:endParaRPr lang="es-ES" sz="2000" b="1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MCj0254386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6021388"/>
            <a:ext cx="900113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Line 8"/>
          <p:cNvSpPr>
            <a:spLocks noChangeShapeType="1"/>
          </p:cNvSpPr>
          <p:nvPr/>
        </p:nvSpPr>
        <p:spPr bwMode="auto">
          <a:xfrm>
            <a:off x="107950" y="6411913"/>
            <a:ext cx="4318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 thruBlk="1"/>
    <p:sndAc>
      <p:stSnd loop="1">
        <p:snd r:embed="rId3" name="Astrakan Cafe - Anouar Brahem Tr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990600"/>
            <a:ext cx="5703888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0" y="762000"/>
            <a:ext cx="9175750" cy="531495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"/>
            <a:ext cx="9144000" cy="61610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993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6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98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301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403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505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710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813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915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017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018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0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222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325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32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427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427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529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530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632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63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734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837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83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939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939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041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04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4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"/>
            <a:ext cx="85344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246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24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349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349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451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45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553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55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656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656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758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75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861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861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963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96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065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066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68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6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270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270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373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37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475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47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577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578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680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680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15400" cy="668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782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78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885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88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987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987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089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090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2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294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29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91600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3971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39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4995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499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6019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60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7043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704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Título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8067" name="2 Marcador de contenido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80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2895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b="1" smtClean="0">
                <a:solidFill>
                  <a:schemeClr val="bg1"/>
                </a:solidFill>
              </a:rPr>
              <a:t> </a:t>
            </a:r>
          </a:p>
          <a:p>
            <a:pPr algn="ctr" eaLnBrk="1" hangingPunct="1">
              <a:buFontTx/>
              <a:buNone/>
            </a:pPr>
            <a:r>
              <a:rPr lang="es-ES" b="1" smtClean="0">
                <a:solidFill>
                  <a:srgbClr val="009900"/>
                </a:solidFill>
              </a:rPr>
              <a:t>“Éste es el lugar donde nací, viviré y algún día he de morir..</a:t>
            </a:r>
            <a:br>
              <a:rPr lang="es-ES" b="1" smtClean="0">
                <a:solidFill>
                  <a:srgbClr val="009900"/>
                </a:solidFill>
              </a:rPr>
            </a:br>
            <a:r>
              <a:rPr lang="es-ES" b="1" smtClean="0">
                <a:solidFill>
                  <a:srgbClr val="009900"/>
                </a:solidFill>
              </a:rPr>
              <a:t> Éste lugar es mi más sagrado espacio...el </a:t>
            </a:r>
            <a:r>
              <a:rPr lang="es-ES" b="1" u="sng" smtClean="0">
                <a:solidFill>
                  <a:srgbClr val="009900"/>
                </a:solidFill>
              </a:rPr>
              <a:t>único” </a:t>
            </a:r>
            <a:br>
              <a:rPr lang="es-ES" b="1" u="sng" smtClean="0">
                <a:solidFill>
                  <a:srgbClr val="009900"/>
                </a:solidFill>
              </a:rPr>
            </a:br>
            <a:r>
              <a:rPr lang="es-ES" sz="2000" b="1" smtClean="0">
                <a:solidFill>
                  <a:srgbClr val="003600"/>
                </a:solidFill>
              </a:rPr>
              <a:t>PAZC</a:t>
            </a:r>
            <a:r>
              <a:rPr lang="es-ES" smtClean="0">
                <a:solidFill>
                  <a:srgbClr val="003600"/>
                </a:solidFill>
              </a:rPr>
              <a:t> </a:t>
            </a: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7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90118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101</Words>
  <Application>Microsoft Office PowerPoint</Application>
  <PresentationFormat>Affichage à l'écran (4:3)</PresentationFormat>
  <Paragraphs>91</Paragraphs>
  <Slides>87</Slides>
  <Notes>86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87</vt:i4>
      </vt:variant>
    </vt:vector>
  </HeadingPairs>
  <TitlesOfParts>
    <vt:vector size="89" baseType="lpstr">
      <vt:lpstr>Arial</vt:lpstr>
      <vt:lpstr>Diseño predeterminado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Proyecto Matriz 38 - CONTRATO SOCIAL CRIMINAL</dc:title>
  <dc:creator>griot</dc:creator>
  <cp:lastModifiedBy>griot</cp:lastModifiedBy>
  <cp:revision>60</cp:revision>
  <dcterms:created xsi:type="dcterms:W3CDTF">2008-09-02T13:10:04Z</dcterms:created>
  <dcterms:modified xsi:type="dcterms:W3CDTF">2012-08-23T10:09:51Z</dcterms:modified>
</cp:coreProperties>
</file>