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67" r:id="rId2"/>
    <p:sldId id="258" r:id="rId3"/>
    <p:sldId id="270" r:id="rId4"/>
    <p:sldId id="257" r:id="rId5"/>
    <p:sldId id="280" r:id="rId6"/>
    <p:sldId id="308" r:id="rId7"/>
    <p:sldId id="314" r:id="rId8"/>
    <p:sldId id="265" r:id="rId9"/>
    <p:sldId id="289" r:id="rId10"/>
    <p:sldId id="295" r:id="rId11"/>
    <p:sldId id="300" r:id="rId12"/>
    <p:sldId id="287" r:id="rId13"/>
    <p:sldId id="275" r:id="rId14"/>
    <p:sldId id="261" r:id="rId15"/>
    <p:sldId id="279" r:id="rId16"/>
    <p:sldId id="284" r:id="rId17"/>
    <p:sldId id="281" r:id="rId18"/>
    <p:sldId id="272" r:id="rId19"/>
    <p:sldId id="274" r:id="rId20"/>
    <p:sldId id="283" r:id="rId21"/>
    <p:sldId id="304" r:id="rId22"/>
    <p:sldId id="282" r:id="rId23"/>
    <p:sldId id="307" r:id="rId24"/>
    <p:sldId id="316" r:id="rId25"/>
    <p:sldId id="303" r:id="rId26"/>
    <p:sldId id="302" r:id="rId27"/>
    <p:sldId id="319" r:id="rId28"/>
    <p:sldId id="320" r:id="rId29"/>
    <p:sldId id="321" r:id="rId30"/>
    <p:sldId id="292" r:id="rId31"/>
    <p:sldId id="278" r:id="rId32"/>
    <p:sldId id="260" r:id="rId33"/>
    <p:sldId id="263" r:id="rId34"/>
    <p:sldId id="273" r:id="rId35"/>
    <p:sldId id="298" r:id="rId36"/>
    <p:sldId id="310" r:id="rId37"/>
    <p:sldId id="315" r:id="rId38"/>
    <p:sldId id="322" r:id="rId39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FF00"/>
    <a:srgbClr val="460000"/>
    <a:srgbClr val="800000"/>
    <a:srgbClr val="FFA3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67" autoAdjust="0"/>
    <p:restoredTop sz="98968" autoAdjust="0"/>
  </p:normalViewPr>
  <p:slideViewPr>
    <p:cSldViewPr>
      <p:cViewPr varScale="1">
        <p:scale>
          <a:sx n="64" d="100"/>
          <a:sy n="64" d="100"/>
        </p:scale>
        <p:origin x="-109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4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D8B2E-40F0-4A70-9B30-0B9C7B06DEF8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E9B2F-1F0F-4B77-B425-C0905A711D56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CC542-0F73-400C-8981-1664CD33AB95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ABA40-841B-43E1-B2B4-FA659DCC192C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89FED-5AC8-4D35-9DF4-F2A1908892A3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BBAEF-093F-4C51-BFF2-59EF022DB97D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11C37-F88E-4D74-BA75-4309BBF10E99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B109-5D26-4B15-98DD-82FC99FF7C1A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BD701-DCD4-4316-912B-C74E7C28D98A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F09EA6-A922-4AE1-AD79-DD8576359357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34217-C7BB-43E9-B06B-6F2AD0320802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95913E-9943-4964-BA47-1012E7DB3938}" type="slidenum">
              <a:rPr lang="ar-SA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4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3"/>
          <p:cNvPicPr>
            <a:picLocks noChangeAspect="1" noChangeArrowheads="1"/>
          </p:cNvPicPr>
          <p:nvPr/>
        </p:nvPicPr>
        <p:blipFill>
          <a:blip r:embed="rId3" cstate="print">
            <a:lum bright="4000" contrast="4000"/>
          </a:blip>
          <a:srcRect/>
          <a:stretch>
            <a:fillRect/>
          </a:stretch>
        </p:blipFill>
        <p:spPr bwMode="auto">
          <a:xfrm>
            <a:off x="1906588" y="-71438"/>
            <a:ext cx="5330825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2" name="Bocelli_Andrea-ConTeParti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02"/>
          <p:cNvPicPr>
            <a:picLocks noChangeAspect="1" noChangeArrowheads="1"/>
          </p:cNvPicPr>
          <p:nvPr/>
        </p:nvPicPr>
        <p:blipFill>
          <a:blip r:embed="rId2" cstate="print">
            <a:lum bright="2000" contrast="8000"/>
          </a:blip>
          <a:srcRect/>
          <a:stretch>
            <a:fillRect/>
          </a:stretch>
        </p:blipFill>
        <p:spPr bwMode="auto">
          <a:xfrm>
            <a:off x="900113" y="44450"/>
            <a:ext cx="7272337" cy="690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17"/>
          <p:cNvPicPr>
            <a:picLocks noChangeAspect="1" noChangeArrowheads="1"/>
          </p:cNvPicPr>
          <p:nvPr/>
        </p:nvPicPr>
        <p:blipFill>
          <a:blip r:embed="rId2" cstate="print">
            <a:lum bright="-2000" contrast="8000"/>
          </a:blip>
          <a:srcRect/>
          <a:stretch>
            <a:fillRect/>
          </a:stretch>
        </p:blipFill>
        <p:spPr bwMode="auto">
          <a:xfrm>
            <a:off x="971550" y="450850"/>
            <a:ext cx="7237413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01"/>
          <p:cNvPicPr>
            <a:picLocks noChangeAspect="1" noChangeArrowheads="1"/>
          </p:cNvPicPr>
          <p:nvPr/>
        </p:nvPicPr>
        <p:blipFill>
          <a:blip r:embed="rId2" cstate="print">
            <a:lum bright="12000" contrast="10000"/>
          </a:blip>
          <a:srcRect/>
          <a:stretch>
            <a:fillRect/>
          </a:stretch>
        </p:blipFill>
        <p:spPr bwMode="auto">
          <a:xfrm>
            <a:off x="1692275" y="-26988"/>
            <a:ext cx="56880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29"/>
          <p:cNvPicPr>
            <a:picLocks noChangeAspect="1" noChangeArrowheads="1"/>
          </p:cNvPicPr>
          <p:nvPr/>
        </p:nvPicPr>
        <p:blipFill>
          <a:blip r:embed="rId2" cstate="print">
            <a:lum bright="2000" contrast="4000"/>
          </a:blip>
          <a:srcRect/>
          <a:stretch>
            <a:fillRect/>
          </a:stretch>
        </p:blipFill>
        <p:spPr bwMode="auto">
          <a:xfrm>
            <a:off x="900113" y="549275"/>
            <a:ext cx="7343775" cy="567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2775" y="744538"/>
            <a:ext cx="7991475" cy="532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78ui"/>
          <p:cNvPicPr>
            <a:picLocks noChangeAspect="1" noChangeArrowheads="1"/>
          </p:cNvPicPr>
          <p:nvPr/>
        </p:nvPicPr>
        <p:blipFill>
          <a:blip r:embed="rId2" cstate="print">
            <a:lum bright="-2000" contrast="2000"/>
          </a:blip>
          <a:srcRect/>
          <a:stretch>
            <a:fillRect/>
          </a:stretch>
        </p:blipFill>
        <p:spPr bwMode="auto">
          <a:xfrm>
            <a:off x="682625" y="615950"/>
            <a:ext cx="7921625" cy="569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11"/>
          <p:cNvPicPr>
            <a:picLocks noChangeAspect="1" noChangeArrowheads="1"/>
          </p:cNvPicPr>
          <p:nvPr/>
        </p:nvPicPr>
        <p:blipFill>
          <a:blip r:embed="rId2" cstate="print">
            <a:lum bright="4000" contrast="2000"/>
          </a:blip>
          <a:srcRect/>
          <a:stretch>
            <a:fillRect/>
          </a:stretch>
        </p:blipFill>
        <p:spPr bwMode="auto">
          <a:xfrm>
            <a:off x="2195513" y="692150"/>
            <a:ext cx="4822825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40 CircleofLo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561975"/>
            <a:ext cx="8207375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6600" y="-100013"/>
            <a:ext cx="515778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51"/>
          <p:cNvPicPr>
            <a:picLocks noChangeAspect="1" noChangeArrowheads="1"/>
          </p:cNvPicPr>
          <p:nvPr/>
        </p:nvPicPr>
        <p:blipFill>
          <a:blip r:embed="rId2" cstate="print">
            <a:lum contrast="2000"/>
          </a:blip>
          <a:srcRect/>
          <a:stretch>
            <a:fillRect/>
          </a:stretch>
        </p:blipFill>
        <p:spPr bwMode="auto">
          <a:xfrm>
            <a:off x="1116013" y="882650"/>
            <a:ext cx="6985000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8"/>
          <p:cNvPicPr>
            <a:picLocks noChangeAspect="1" noChangeArrowheads="1"/>
          </p:cNvPicPr>
          <p:nvPr/>
        </p:nvPicPr>
        <p:blipFill>
          <a:blip r:embed="rId2" cstate="print">
            <a:lum bright="-4000" contrast="2000"/>
          </a:blip>
          <a:srcRect/>
          <a:stretch>
            <a:fillRect/>
          </a:stretch>
        </p:blipFill>
        <p:spPr bwMode="auto">
          <a:xfrm>
            <a:off x="611188" y="692150"/>
            <a:ext cx="7993062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08"/>
          <p:cNvPicPr>
            <a:picLocks noChangeAspect="1" noChangeArrowheads="1"/>
          </p:cNvPicPr>
          <p:nvPr/>
        </p:nvPicPr>
        <p:blipFill>
          <a:blip r:embed="rId2" cstate="print">
            <a:lum bright="2000" contrast="4000"/>
          </a:blip>
          <a:srcRect/>
          <a:stretch>
            <a:fillRect/>
          </a:stretch>
        </p:blipFill>
        <p:spPr bwMode="auto">
          <a:xfrm>
            <a:off x="466725" y="539750"/>
            <a:ext cx="8281988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07"/>
          <p:cNvPicPr>
            <a:picLocks noChangeAspect="1" noChangeArrowheads="1"/>
          </p:cNvPicPr>
          <p:nvPr/>
        </p:nvPicPr>
        <p:blipFill>
          <a:blip r:embed="rId2" cstate="print">
            <a:lum bright="2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28"/>
          <p:cNvPicPr>
            <a:picLocks noChangeAspect="1" noChangeArrowheads="1"/>
          </p:cNvPicPr>
          <p:nvPr/>
        </p:nvPicPr>
        <p:blipFill>
          <a:blip r:embed="rId2" cstate="print">
            <a:lum bright="-2000" contrast="4000"/>
          </a:blip>
          <a:srcRect/>
          <a:stretch>
            <a:fillRect/>
          </a:stretch>
        </p:blipFill>
        <p:spPr bwMode="auto">
          <a:xfrm>
            <a:off x="539750" y="357188"/>
            <a:ext cx="8135938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34"/>
          <p:cNvPicPr>
            <a:picLocks noChangeAspect="1" noChangeArrowheads="1"/>
          </p:cNvPicPr>
          <p:nvPr/>
        </p:nvPicPr>
        <p:blipFill>
          <a:blip r:embed="rId2" cstate="print">
            <a:lum bright="-2000" contrast="2000"/>
          </a:blip>
          <a:srcRect/>
          <a:stretch>
            <a:fillRect/>
          </a:stretch>
        </p:blipFill>
        <p:spPr bwMode="auto">
          <a:xfrm>
            <a:off x="636588" y="558800"/>
            <a:ext cx="7896225" cy="560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76250"/>
            <a:ext cx="8496300" cy="560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20"/>
          <p:cNvPicPr>
            <a:picLocks noChangeAspect="1" noChangeArrowheads="1"/>
          </p:cNvPicPr>
          <p:nvPr/>
        </p:nvPicPr>
        <p:blipFill>
          <a:blip r:embed="rId2" cstate="print">
            <a:lum bright="2000" contrast="2000"/>
          </a:blip>
          <a:srcRect/>
          <a:stretch>
            <a:fillRect/>
          </a:stretch>
        </p:blipFill>
        <p:spPr bwMode="auto">
          <a:xfrm>
            <a:off x="1692275" y="0"/>
            <a:ext cx="5761038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3636963" y="6108700"/>
            <a:ext cx="18716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Comic Sans MS" pitchFamily="66" charset="0"/>
              </a:rPr>
              <a:t>Mummy ??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24"/>
          <p:cNvPicPr>
            <a:picLocks noChangeAspect="1" noChangeArrowheads="1"/>
          </p:cNvPicPr>
          <p:nvPr/>
        </p:nvPicPr>
        <p:blipFill>
          <a:blip r:embed="rId2" cstate="print">
            <a:lum contrast="2000"/>
          </a:blip>
          <a:srcRect/>
          <a:stretch>
            <a:fillRect/>
          </a:stretch>
        </p:blipFill>
        <p:spPr bwMode="auto">
          <a:xfrm>
            <a:off x="323850" y="354013"/>
            <a:ext cx="8496300" cy="603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32 pilots rest"/>
          <p:cNvPicPr>
            <a:picLocks noChangeAspect="1" noChangeArrowheads="1"/>
          </p:cNvPicPr>
          <p:nvPr/>
        </p:nvPicPr>
        <p:blipFill>
          <a:blip r:embed="rId2" cstate="print">
            <a:lum bright="2000" contrast="2000"/>
          </a:blip>
          <a:srcRect/>
          <a:stretch>
            <a:fillRect/>
          </a:stretch>
        </p:blipFill>
        <p:spPr bwMode="auto">
          <a:xfrm>
            <a:off x="798513" y="484188"/>
            <a:ext cx="7589837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55"/>
          <p:cNvPicPr>
            <a:picLocks noChangeAspect="1" noChangeArrowheads="1"/>
          </p:cNvPicPr>
          <p:nvPr/>
        </p:nvPicPr>
        <p:blipFill>
          <a:blip r:embed="rId2" cstate="print">
            <a:lum contrast="2000"/>
          </a:blip>
          <a:srcRect/>
          <a:stretch>
            <a:fillRect/>
          </a:stretch>
        </p:blipFill>
        <p:spPr bwMode="auto">
          <a:xfrm>
            <a:off x="250825" y="333375"/>
            <a:ext cx="86360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04813"/>
            <a:ext cx="7343775" cy="567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Text Box 5"/>
          <p:cNvSpPr txBox="1">
            <a:spLocks noChangeArrowheads="1"/>
          </p:cNvSpPr>
          <p:nvPr/>
        </p:nvSpPr>
        <p:spPr bwMode="auto">
          <a:xfrm>
            <a:off x="3276600" y="630872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  <a:latin typeface="Comic Sans MS" pitchFamily="66" charset="0"/>
              </a:rPr>
              <a:t>Was it something I said 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836613"/>
            <a:ext cx="756126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4538871-lg"/>
          <p:cNvPicPr>
            <a:picLocks noChangeAspect="1" noChangeArrowheads="1"/>
          </p:cNvPicPr>
          <p:nvPr/>
        </p:nvPicPr>
        <p:blipFill>
          <a:blip r:embed="rId2" cstate="print">
            <a:lum bright="2000" contrast="2000"/>
          </a:blip>
          <a:srcRect/>
          <a:stretch>
            <a:fillRect/>
          </a:stretch>
        </p:blipFill>
        <p:spPr bwMode="auto">
          <a:xfrm>
            <a:off x="1060450" y="687388"/>
            <a:ext cx="6967538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54"/>
          <p:cNvPicPr>
            <a:picLocks noChangeAspect="1" noChangeArrowheads="1"/>
          </p:cNvPicPr>
          <p:nvPr/>
        </p:nvPicPr>
        <p:blipFill>
          <a:blip r:embed="rId2" cstate="print">
            <a:lum bright="-2000" contrast="2000"/>
          </a:blip>
          <a:srcRect/>
          <a:stretch>
            <a:fillRect/>
          </a:stretch>
        </p:blipFill>
        <p:spPr bwMode="auto">
          <a:xfrm>
            <a:off x="611188" y="404813"/>
            <a:ext cx="7985125" cy="600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53"/>
          <p:cNvPicPr>
            <a:picLocks noChangeAspect="1" noChangeArrowheads="1"/>
          </p:cNvPicPr>
          <p:nvPr/>
        </p:nvPicPr>
        <p:blipFill>
          <a:blip r:embed="rId2" cstate="print">
            <a:lum bright="-2000" contrast="2000"/>
          </a:blip>
          <a:srcRect/>
          <a:stretch>
            <a:fillRect/>
          </a:stretch>
        </p:blipFill>
        <p:spPr bwMode="auto">
          <a:xfrm>
            <a:off x="611188" y="458788"/>
            <a:ext cx="7791450" cy="584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po90"/>
          <p:cNvPicPr>
            <a:picLocks noChangeAspect="1" noChangeArrowheads="1"/>
          </p:cNvPicPr>
          <p:nvPr/>
        </p:nvPicPr>
        <p:blipFill>
          <a:blip r:embed="rId2" cstate="print">
            <a:lum bright="-2000" contrast="2000"/>
          </a:blip>
          <a:srcRect/>
          <a:stretch>
            <a:fillRect/>
          </a:stretch>
        </p:blipFill>
        <p:spPr bwMode="auto">
          <a:xfrm>
            <a:off x="466725" y="1196975"/>
            <a:ext cx="82089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6" descr="juk7755"/>
          <p:cNvPicPr>
            <a:picLocks noChangeAspect="1" noChangeArrowheads="1"/>
          </p:cNvPicPr>
          <p:nvPr/>
        </p:nvPicPr>
        <p:blipFill>
          <a:blip r:embed="rId2" cstate="print">
            <a:lum bright="-2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jjjj09-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432551"/>
          </a:xfrm>
          <a:prstGeom prst="rect">
            <a:avLst/>
          </a:prstGeom>
          <a:noFill/>
          <a:ln w="76200" cmpd="tri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river 04"/>
          <p:cNvPicPr>
            <a:picLocks noChangeAspect="1" noChangeArrowheads="1"/>
          </p:cNvPicPr>
          <p:nvPr/>
        </p:nvPicPr>
        <p:blipFill>
          <a:blip r:embed="rId2" cstate="print">
            <a:lum bright="2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river 03"/>
          <p:cNvPicPr>
            <a:picLocks noChangeAspect="1" noChangeArrowheads="1"/>
          </p:cNvPicPr>
          <p:nvPr/>
        </p:nvPicPr>
        <p:blipFill>
          <a:blip r:embed="rId3" cstate="print">
            <a:lum bright="4000" contrast="4000"/>
          </a:blip>
          <a:srcRect/>
          <a:stretch>
            <a:fillRect/>
          </a:stretch>
        </p:blipFill>
        <p:spPr bwMode="auto">
          <a:xfrm>
            <a:off x="0" y="33338"/>
            <a:ext cx="9107488" cy="682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river02"/>
          <p:cNvPicPr>
            <a:picLocks noChangeAspect="1" noChangeArrowheads="1"/>
          </p:cNvPicPr>
          <p:nvPr/>
        </p:nvPicPr>
        <p:blipFill>
          <a:blip r:embed="rId4" cstate="print">
            <a:lum bright="4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 descr="river 01"/>
          <p:cNvPicPr>
            <a:picLocks noChangeAspect="1" noChangeArrowheads="1"/>
          </p:cNvPicPr>
          <p:nvPr/>
        </p:nvPicPr>
        <p:blipFill>
          <a:blip r:embed="rId5" cstate="print">
            <a:lum bright="6000" contrast="6000"/>
          </a:blip>
          <a:srcRect/>
          <a:stretch>
            <a:fillRect/>
          </a:stretch>
        </p:blipFill>
        <p:spPr bwMode="auto">
          <a:xfrm>
            <a:off x="36513" y="4445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ttcc59"/>
          <p:cNvPicPr>
            <a:picLocks noChangeAspect="1" noChangeArrowheads="1"/>
          </p:cNvPicPr>
          <p:nvPr/>
        </p:nvPicPr>
        <p:blipFill>
          <a:blip r:embed="rId2" cstate="print">
            <a:lum bright="2000" contrast="4000"/>
          </a:blip>
          <a:srcRect/>
          <a:stretch>
            <a:fillRect/>
          </a:stretch>
        </p:blipFill>
        <p:spPr bwMode="auto">
          <a:xfrm>
            <a:off x="722313" y="312738"/>
            <a:ext cx="7666037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06"/>
          <p:cNvPicPr>
            <a:picLocks noChangeAspect="1" noChangeArrowheads="1"/>
          </p:cNvPicPr>
          <p:nvPr/>
        </p:nvPicPr>
        <p:blipFill>
          <a:blip r:embed="rId2" cstate="print">
            <a:lum bright="4000" contrast="8000"/>
          </a:blip>
          <a:srcRect/>
          <a:stretch>
            <a:fillRect/>
          </a:stretch>
        </p:blipFill>
        <p:spPr bwMode="auto">
          <a:xfrm>
            <a:off x="1547813" y="188913"/>
            <a:ext cx="63373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8" descr="5980863-m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427038"/>
            <a:ext cx="8353425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Text Box 9"/>
          <p:cNvSpPr txBox="1">
            <a:spLocks noChangeArrowheads="1"/>
          </p:cNvSpPr>
          <p:nvPr/>
        </p:nvSpPr>
        <p:spPr bwMode="auto">
          <a:xfrm>
            <a:off x="3203575" y="6157913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  <a:latin typeface="Comic Sans MS" pitchFamily="66" charset="0"/>
              </a:rPr>
              <a:t>Do you mind if I sit here 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2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11175"/>
            <a:ext cx="7489825" cy="565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46"/>
          <p:cNvPicPr>
            <a:picLocks noChangeAspect="1" noChangeArrowheads="1"/>
          </p:cNvPicPr>
          <p:nvPr/>
        </p:nvPicPr>
        <p:blipFill>
          <a:blip r:embed="rId2" cstate="print">
            <a:lum bright="2000" contrast="2000"/>
          </a:blip>
          <a:srcRect/>
          <a:stretch>
            <a:fillRect/>
          </a:stretch>
        </p:blipFill>
        <p:spPr bwMode="auto">
          <a:xfrm>
            <a:off x="2268538" y="260350"/>
            <a:ext cx="4646612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 descr="64"/>
          <p:cNvPicPr>
            <a:picLocks noChangeAspect="1" noChangeArrowheads="1"/>
          </p:cNvPicPr>
          <p:nvPr/>
        </p:nvPicPr>
        <p:blipFill>
          <a:blip r:embed="rId2" cstate="print">
            <a:lum bright="4000" contrast="4000"/>
          </a:blip>
          <a:srcRect/>
          <a:stretch>
            <a:fillRect/>
          </a:stretch>
        </p:blipFill>
        <p:spPr bwMode="auto">
          <a:xfrm>
            <a:off x="719138" y="487363"/>
            <a:ext cx="7740650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1662169-m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904875"/>
            <a:ext cx="7416800" cy="497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5120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24</Words>
  <Application>Microsoft Office PowerPoint</Application>
  <PresentationFormat>Affichage à l'écran (4:3)</PresentationFormat>
  <Paragraphs>5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2" baseType="lpstr">
      <vt:lpstr>Arial</vt:lpstr>
      <vt:lpstr>Calibri</vt:lpstr>
      <vt:lpstr>Comic Sans MS</vt:lpstr>
      <vt:lpstr>עיצוב ברירת מחדל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Images 04 v01f</dc:title>
  <dc:subject>PowerPoint Show</dc:subject>
  <dc:creator>avior45</dc:creator>
  <cp:lastModifiedBy>griot</cp:lastModifiedBy>
  <cp:revision>61</cp:revision>
  <dcterms:created xsi:type="dcterms:W3CDTF">2007-06-04T09:40:18Z</dcterms:created>
  <dcterms:modified xsi:type="dcterms:W3CDTF">2012-08-23T09:00:38Z</dcterms:modified>
  <cp:category>070</cp:category>
</cp:coreProperties>
</file>