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73" r:id="rId4"/>
    <p:sldId id="271" r:id="rId5"/>
    <p:sldId id="258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75" r:id="rId26"/>
    <p:sldId id="288" r:id="rId27"/>
    <p:sldId id="289" r:id="rId28"/>
    <p:sldId id="274" r:id="rId29"/>
    <p:sldId id="276" r:id="rId30"/>
    <p:sldId id="290" r:id="rId31"/>
  </p:sldIdLst>
  <p:sldSz cx="9906000" cy="6858000" type="A4"/>
  <p:notesSz cx="6858000" cy="9144000"/>
  <p:photoAlbum/>
  <p:defaultTextStyle>
    <a:defPPr>
      <a:defRPr lang="en-US"/>
    </a:defPPr>
    <a:lvl1pPr algn="l" defTabSz="1071563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534988" indent="-77788" algn="l" defTabSz="1071563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1071563" indent="-157163" algn="l" defTabSz="1071563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608138" indent="-236538" algn="l" defTabSz="1071563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2144713" indent="-315913" algn="l" defTabSz="1071563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06" y="-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1C8B5-8331-4C44-A215-A48689B6E637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55BB8-B678-420E-95C5-59C3946D6D7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4C9E4-DE1E-413B-8850-EBD7452B4116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F010D-A0A4-4DA9-926D-794795E87DA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4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9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5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21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8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5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91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EDA59-E499-4404-A528-8AE2204F655B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5AFCE-C3B9-4900-8845-AFE8718EE46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F0B1-775E-45E8-BE8E-995A9FD034AE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86F7E-1662-4F61-856B-EE758A5D9F2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B119-F5FB-409A-871A-EEBBFB53E2DF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CCC11-7A04-4769-9B8C-D2D6C19A55F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3010-CD86-490F-AA11-DCE75C1484EB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C465C-5E21-48EA-AD60-D3AC81AB58A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27AD2-E7B6-4A5E-BE40-E45C1BF449D5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060B4-BFAF-4DEB-8B49-4EEC4C45850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49"/>
            <a:ext cx="3259006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CDEBC-6121-4678-8BFB-C9474F53EDC9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A3B82-27E8-426A-84F5-A1C7D6B6019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F37E7-FD89-4C40-B49D-ABFCB416E73D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00374-37AB-4082-9740-BA6A86AF06A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A3972-A83F-4754-9321-0B17AED6386B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E2022-90D3-4A42-9333-EACE871E552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69FFD-AF48-48C1-8D2A-9704C5472CF1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4FB22-A92F-490F-9BA3-1D6B6943E59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287" tIns="53643" rIns="107287" bIns="5364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l" defTabSz="1072866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65B3DA-9784-4386-AFFB-F44DAA69C147}" type="datetimeFigureOut">
              <a:rPr lang="en-US"/>
              <a:pPr>
                <a:defRPr/>
              </a:pPr>
              <a:t>1/21/2012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ctr" defTabSz="1072866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r" defTabSz="1072866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3E9455-6E83-4C3F-9289-D47A137C378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1071563" rtl="0" fontAlgn="base">
        <a:spcBef>
          <a:spcPct val="0"/>
        </a:spcBef>
        <a:spcAft>
          <a:spcPct val="0"/>
        </a:spcAft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2pPr>
      <a:lvl3pPr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3pPr>
      <a:lvl4pPr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4pPr>
      <a:lvl5pPr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5pPr>
      <a:lvl6pPr marL="457200"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6pPr>
      <a:lvl7pPr marL="914400"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7pPr>
      <a:lvl8pPr marL="1371600"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8pPr>
      <a:lvl9pPr marL="1828800" algn="ctr" defTabSz="1071563" rtl="0" fontAlgn="base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9pPr>
    </p:titleStyle>
    <p:bodyStyle>
      <a:lvl1pPr marL="401638" indent="-401638" algn="l" defTabSz="1071563" rtl="0" fontAlgn="base">
        <a:spcBef>
          <a:spcPct val="20000"/>
        </a:spcBef>
        <a:spcAft>
          <a:spcPct val="0"/>
        </a:spcAft>
        <a:buFont typeface="Arial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538" indent="-334963" algn="l" defTabSz="1071563" rtl="0" fontAlgn="base">
        <a:spcBef>
          <a:spcPct val="20000"/>
        </a:spcBef>
        <a:spcAft>
          <a:spcPct val="0"/>
        </a:spcAft>
        <a:buFont typeface="Arial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9850" indent="-266700" algn="l" defTabSz="1071563" rtl="0" fontAlgn="base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6425" indent="-266700" algn="l" defTabSz="1071563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3000" indent="-266700" algn="l" defTabSz="1071563" rtl="0" fontAlgn="base">
        <a:spcBef>
          <a:spcPct val="20000"/>
        </a:spcBef>
        <a:spcAft>
          <a:spcPct val="0"/>
        </a:spcAft>
        <a:buFont typeface="Arial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meditacia_00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81000" y="228600"/>
            <a:ext cx="3657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600" b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SUPER  FOTKY</a:t>
            </a:r>
          </a:p>
        </p:txBody>
      </p:sp>
    </p:spTree>
  </p:cSld>
  <p:clrMapOvr>
    <a:masterClrMapping/>
  </p:clrMapOvr>
  <p:transition spd="med">
    <p:zoom/>
    <p:sndAc>
      <p:stSnd>
        <p:snd r:embed="rId2" name="04-AudioTrek 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meditacia_0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5863" y="0"/>
            <a:ext cx="4992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meditacia_01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0813" y="0"/>
            <a:ext cx="4522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meditacia_0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6438" y="0"/>
            <a:ext cx="5951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meditacia_00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0"/>
            <a:ext cx="7429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meditacia_0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7700"/>
            <a:ext cx="9906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meditacia_0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meditacia_0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meditacia_0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meditacia_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8938"/>
            <a:ext cx="9906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meditacia_0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meditacia_0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meditacia_01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meditacia_0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6868" name="Picture 4" descr="i001188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7546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7892" name="Picture 4" descr="i001190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437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8916" name="Picture 4" descr="i001192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9940" name="Picture 4" descr="i001193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sk-SK" smtClean="0"/>
              <a:t>	</a:t>
            </a:r>
          </a:p>
        </p:txBody>
      </p:sp>
      <p:pic>
        <p:nvPicPr>
          <p:cNvPr id="40964" name="Picture 4" descr="i001194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818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1988" name="Picture 4" descr="i001195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58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3012" name="Picture 4" descr="i001196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4036" name="Picture 4" descr="i001199_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5060" name="Picture 4" descr="Prírodný úkaz-Antarktí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6084" name="Picture 4" descr="Prírodný úkaz-kop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3797" name="Picture 5" descr="Prírodný úkaz-kameň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230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7108" name="Picture 4" descr="Prírodný úkaz-polárna ži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0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48131" name="Rectangle 102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48132" name="Picture 1028" descr="Prírodný úkaz-torná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2772" name="Picture 4" descr="image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77231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	</a:t>
            </a:r>
          </a:p>
        </p:txBody>
      </p:sp>
      <p:pic>
        <p:nvPicPr>
          <p:cNvPr id="34820" name="Picture 4" descr="Prírodný úkaz-Boh rozlial farb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61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6122" y="1481138"/>
            <a:ext cx="5240205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5964" y="2351089"/>
            <a:ext cx="38007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475700" y="773113"/>
            <a:ext cx="3470540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559969" y="5286375"/>
            <a:ext cx="3869531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10</Words>
  <Application>Microsoft Office PowerPoint</Application>
  <PresentationFormat>Format A4 (210 x 297 mm)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Calibri</vt:lpstr>
      <vt:lpstr>Arial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Catac</dc:creator>
  <cp:lastModifiedBy>griot</cp:lastModifiedBy>
  <cp:revision>18</cp:revision>
  <dcterms:created xsi:type="dcterms:W3CDTF">2008-08-21T17:56:02Z</dcterms:created>
  <dcterms:modified xsi:type="dcterms:W3CDTF">2012-01-21T09:31:17Z</dcterms:modified>
</cp:coreProperties>
</file>