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62" autoAdjust="0"/>
  </p:normalViewPr>
  <p:slideViewPr>
    <p:cSldViewPr>
      <p:cViewPr varScale="1">
        <p:scale>
          <a:sx n="66" d="100"/>
          <a:sy n="66" d="100"/>
        </p:scale>
        <p:origin x="-10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8569F-077F-47E9-98BE-B9A1466D293E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44A2C-D88A-43CD-B0F9-61D25BF9B058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DD5EB-02AC-474D-A81E-A63FDF4BD589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E9023-880C-4677-9BEA-DB66C4FC52EC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32D37-0E1B-4B41-A1C2-4BDB8AC22E90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BED06-02C5-4621-A958-87B4EF813324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25457-00CA-4179-8158-00BB1D103FB1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68547-F394-4B0C-BCEE-E1D4660F6C73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dirty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5FD44-9C66-4923-8ED7-7EC519A8BE12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18F1A-382E-449D-B233-7A604F7D7174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85320-38EB-42AF-B49E-CCF27F641D33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4A90D02-3D6A-4640-8993-64A76488ACB9}" type="slidenum">
              <a:rPr lang="nl-NL"/>
              <a:pPr>
                <a:defRPr/>
              </a:pPr>
              <a:t>‹N°›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372225" y="6613525"/>
            <a:ext cx="27717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  <p:pic>
        <p:nvPicPr>
          <p:cNvPr id="2" name="Image 6" descr="FOND BLANC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5" descr="Image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313" y="0"/>
            <a:ext cx="6357937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6" descr="ARTHOS 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5" y="6143625"/>
            <a:ext cx="1473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ZoneTexte 7"/>
          <p:cNvSpPr txBox="1">
            <a:spLocks noChangeArrowheads="1"/>
          </p:cNvSpPr>
          <p:nvPr/>
        </p:nvSpPr>
        <p:spPr bwMode="auto">
          <a:xfrm>
            <a:off x="1714500" y="5929313"/>
            <a:ext cx="37830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FF0000"/>
                </a:solidFill>
              </a:rPr>
              <a:t>d</a:t>
            </a:r>
            <a:r>
              <a:rPr lang="fr-FR" sz="4400" b="1">
                <a:solidFill>
                  <a:srgbClr val="0070C0"/>
                </a:solidFill>
              </a:rPr>
              <a:t>i</a:t>
            </a:r>
            <a:r>
              <a:rPr lang="fr-FR" sz="4400" b="1">
                <a:solidFill>
                  <a:srgbClr val="FFFF00"/>
                </a:solidFill>
              </a:rPr>
              <a:t>a</a:t>
            </a:r>
            <a:r>
              <a:rPr lang="fr-FR" sz="4400" b="1">
                <a:solidFill>
                  <a:srgbClr val="92D050"/>
                </a:solidFill>
              </a:rPr>
              <a:t>p</a:t>
            </a:r>
            <a:r>
              <a:rPr lang="fr-FR" sz="4400" b="1">
                <a:solidFill>
                  <a:srgbClr val="FF0000"/>
                </a:solidFill>
              </a:rPr>
              <a:t>o</a:t>
            </a:r>
            <a:r>
              <a:rPr lang="fr-FR" sz="4400" b="1">
                <a:solidFill>
                  <a:srgbClr val="0070C0"/>
                </a:solidFill>
              </a:rPr>
              <a:t>r</a:t>
            </a:r>
            <a:r>
              <a:rPr lang="fr-FR" sz="4400" b="1">
                <a:solidFill>
                  <a:srgbClr val="FFFF00"/>
                </a:solidFill>
              </a:rPr>
              <a:t>a</a:t>
            </a:r>
            <a:r>
              <a:rPr lang="fr-FR" sz="4400" b="1">
                <a:solidFill>
                  <a:srgbClr val="92D050"/>
                </a:solidFill>
              </a:rPr>
              <a:t>m</a:t>
            </a:r>
            <a:r>
              <a:rPr lang="fr-FR" sz="4400" b="1">
                <a:solidFill>
                  <a:srgbClr val="FF0000"/>
                </a:solidFill>
              </a:rPr>
              <a:t>a</a:t>
            </a:r>
            <a:r>
              <a:rPr lang="fr-FR" sz="4400" b="1">
                <a:solidFill>
                  <a:srgbClr val="0070C0"/>
                </a:solidFill>
              </a:rPr>
              <a:t>s</a:t>
            </a:r>
            <a:endParaRPr lang="fr-FR" sz="4400" b="1">
              <a:solidFill>
                <a:srgbClr val="FF0000"/>
              </a:solidFill>
            </a:endParaRPr>
          </a:p>
        </p:txBody>
      </p:sp>
      <p:pic>
        <p:nvPicPr>
          <p:cNvPr id="2057" name="Image 8" descr="EQ00298-100x60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625" y="6072188"/>
            <a:ext cx="952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9" descr="15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0" y="4786313"/>
            <a:ext cx="8572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11" descr="notesdemusique8iq4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57938" y="4714875"/>
            <a:ext cx="64293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Image 12" descr="GRIS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28688" y="928688"/>
            <a:ext cx="735806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ZoneTexte 13"/>
          <p:cNvSpPr txBox="1">
            <a:spLocks noChangeArrowheads="1"/>
          </p:cNvSpPr>
          <p:nvPr/>
        </p:nvSpPr>
        <p:spPr bwMode="auto">
          <a:xfrm>
            <a:off x="6286500" y="6000750"/>
            <a:ext cx="2797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Arial Black" pitchFamily="34" charset="0"/>
              </a:rPr>
              <a:t>AUTOMATiQUE</a:t>
            </a:r>
          </a:p>
        </p:txBody>
      </p:sp>
    </p:spTree>
  </p:cSld>
  <p:clrMapOvr>
    <a:masterClrMapping/>
  </p:clrMapOvr>
  <p:transition advTm="8000">
    <p:sndAc>
      <p:stSnd loop="1">
        <p:snd r:embed="rId2" name="Viool_Klassie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oneTexte 3"/>
          <p:cNvSpPr txBox="1">
            <a:spLocks noChangeArrowheads="1"/>
          </p:cNvSpPr>
          <p:nvPr/>
        </p:nvSpPr>
        <p:spPr bwMode="auto">
          <a:xfrm>
            <a:off x="0" y="428625"/>
            <a:ext cx="9144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i="1">
                <a:latin typeface="Comic Sans MS" pitchFamily="66" charset="0"/>
              </a:rPr>
              <a:t>Robert Doisneau est né le 14 avril 1912</a:t>
            </a:r>
          </a:p>
          <a:p>
            <a:r>
              <a:rPr lang="fr-FR" sz="3200" i="1">
                <a:latin typeface="Comic Sans MS" pitchFamily="66" charset="0"/>
              </a:rPr>
              <a:t>Il est décédé le 1 avril 1994.</a:t>
            </a:r>
          </a:p>
          <a:p>
            <a:r>
              <a:rPr lang="fr-FR" sz="3200" i="1">
                <a:latin typeface="Comic Sans MS" pitchFamily="66" charset="0"/>
              </a:rPr>
              <a:t>Robert Doisneau est probablement le</a:t>
            </a:r>
          </a:p>
          <a:p>
            <a:r>
              <a:rPr lang="fr-FR" sz="3200" i="1">
                <a:latin typeface="Comic Sans MS" pitchFamily="66" charset="0"/>
              </a:rPr>
              <a:t>Photographe Français le plus connu dans le monde.</a:t>
            </a:r>
          </a:p>
          <a:p>
            <a:r>
              <a:rPr lang="fr-FR" sz="3200" i="1">
                <a:latin typeface="Comic Sans MS" pitchFamily="66" charset="0"/>
              </a:rPr>
              <a:t>Ses photographies en noir et blanc des rues</a:t>
            </a:r>
          </a:p>
          <a:p>
            <a:r>
              <a:rPr lang="fr-FR" sz="3200" i="1">
                <a:latin typeface="Comic Sans MS" pitchFamily="66" charset="0"/>
              </a:rPr>
              <a:t>de Paris d’après guerre et de sa banlieue</a:t>
            </a:r>
          </a:p>
          <a:p>
            <a:r>
              <a:rPr lang="fr-FR" sz="3200" i="1">
                <a:latin typeface="Comic Sans MS" pitchFamily="66" charset="0"/>
              </a:rPr>
              <a:t>ont fait sa renommée.</a:t>
            </a:r>
          </a:p>
          <a:p>
            <a:endParaRPr lang="fr-FR" sz="3200" i="1">
              <a:latin typeface="Comic Sans M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0"/>
            <a:ext cx="7643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0"/>
            <a:ext cx="7140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6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0"/>
            <a:ext cx="735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0"/>
            <a:ext cx="664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0"/>
            <a:ext cx="8143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3175"/>
            <a:ext cx="75723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0"/>
            <a:ext cx="778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0"/>
            <a:ext cx="657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6350"/>
            <a:ext cx="6215062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ro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chrism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88" y="857250"/>
            <a:ext cx="828675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ZoneTexte 4"/>
          <p:cNvSpPr txBox="1">
            <a:spLocks noChangeArrowheads="1"/>
          </p:cNvSpPr>
          <p:nvPr/>
        </p:nvSpPr>
        <p:spPr bwMode="auto">
          <a:xfrm>
            <a:off x="857250" y="285750"/>
            <a:ext cx="7048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i="1">
                <a:solidFill>
                  <a:srgbClr val="FF0000"/>
                </a:solidFill>
                <a:latin typeface="Comic Sans MS" pitchFamily="66" charset="0"/>
              </a:rPr>
              <a:t>Ce diaporama a été assemblé</a:t>
            </a:r>
          </a:p>
          <a:p>
            <a:r>
              <a:rPr lang="fr-FR" sz="4000" i="1">
                <a:solidFill>
                  <a:srgbClr val="FF0000"/>
                </a:solidFill>
                <a:latin typeface="Comic Sans MS" pitchFamily="66" charset="0"/>
              </a:rPr>
              <a:t>Par Philippe dit Arthos.</a:t>
            </a:r>
          </a:p>
        </p:txBody>
      </p:sp>
      <p:pic>
        <p:nvPicPr>
          <p:cNvPr id="26629" name="Image 5" descr="437_small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627">
            <a:off x="488950" y="4929188"/>
            <a:ext cx="82153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27654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tive_Nature_foto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Creative_Nature_foto</Template>
  <TotalTime>0</TotalTime>
  <Words>72</Words>
  <Application>Microsoft Office PowerPoint</Application>
  <PresentationFormat>Affichage à l'écran (4:3)</PresentationFormat>
  <Paragraphs>14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Arial Black</vt:lpstr>
      <vt:lpstr>Comic Sans MS</vt:lpstr>
      <vt:lpstr>Creative_Nature_foto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Jullien</dc:creator>
  <cp:lastModifiedBy>griot</cp:lastModifiedBy>
  <cp:revision>17</cp:revision>
  <dcterms:created xsi:type="dcterms:W3CDTF">2009-10-19T07:58:37Z</dcterms:created>
  <dcterms:modified xsi:type="dcterms:W3CDTF">2012-08-22T12:08:32Z</dcterms:modified>
</cp:coreProperties>
</file>