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8" r:id="rId10"/>
    <p:sldId id="263" r:id="rId11"/>
    <p:sldId id="264" r:id="rId12"/>
    <p:sldId id="265" r:id="rId13"/>
    <p:sldId id="266" r:id="rId14"/>
    <p:sldId id="267" r:id="rId15"/>
    <p:sldId id="271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4" d="100"/>
          <a:sy n="64" d="100"/>
        </p:scale>
        <p:origin x="-7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7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741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Haga clic para modificar el estilo de texto del patrón</a:t>
            </a:r>
          </a:p>
          <a:p>
            <a:pPr lvl="1"/>
            <a:r>
              <a:rPr lang="es-ES_tradnl" noProof="0" smtClean="0"/>
              <a:t>Segundo nivel</a:t>
            </a:r>
          </a:p>
          <a:p>
            <a:pPr lvl="2"/>
            <a:r>
              <a:rPr lang="es-ES_tradnl" noProof="0" smtClean="0"/>
              <a:t>Tercer nivel</a:t>
            </a:r>
          </a:p>
          <a:p>
            <a:pPr lvl="3"/>
            <a:r>
              <a:rPr lang="es-ES_tradnl" noProof="0" smtClean="0"/>
              <a:t>Cuarto nivel</a:t>
            </a:r>
          </a:p>
          <a:p>
            <a:pPr lvl="4"/>
            <a:r>
              <a:rPr lang="es-ES_tradnl" noProof="0" smtClean="0"/>
              <a:t>Quinto nivel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AAE93FD-EAF1-4897-AEFB-ABE9A756750F}" type="slidenum">
              <a:rPr lang="es-ES_tradnl"/>
              <a:pPr>
                <a:defRPr/>
              </a:pPr>
              <a:t>‹N°›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FA706E-3682-4D10-A503-28320BFEEE42}" type="slidenum">
              <a:rPr lang="es-ES_tradnl"/>
              <a:pPr/>
              <a:t>1</a:t>
            </a:fld>
            <a:endParaRPr lang="es-ES_tradnl"/>
          </a:p>
        </p:txBody>
      </p:sp>
      <p:sp>
        <p:nvSpPr>
          <p:cNvPr id="18435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69CA5-1F7C-4894-B56A-3C955224860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5774-F624-4EBA-8A3D-ACBFF85EC4B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AEAB-DCEF-432C-B786-29F54289946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D6563-13FF-4227-9FFD-B8794D7DCDB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F2FB3-C237-420E-95C2-F8B12951F51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5C750-5D91-45DE-9945-B44D60B40E9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80277-B057-41E2-BE90-44CEEE4CC3F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52CFA-374B-4712-B473-DFE5BF297AA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5C55A-A03C-4957-AA6C-08BE7A8529B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07320-6454-495C-8E2E-8E6827C68DB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71DC9-7E59-4FA2-85A7-5124D4F4F4B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DB55FA3-4A6D-4CB4-A2B6-AC183B01449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47800"/>
            <a:ext cx="9144000" cy="2971800"/>
          </a:xfrm>
        </p:spPr>
        <p:txBody>
          <a:bodyPr/>
          <a:lstStyle/>
          <a:p>
            <a:r>
              <a:rPr lang="en-US" sz="9600" b="1" smtClean="0">
                <a:solidFill>
                  <a:schemeClr val="bg1"/>
                </a:solidFill>
                <a:latin typeface="Verdana" pitchFamily="34" charset="0"/>
              </a:rPr>
              <a:t>Ça arrive… La merde…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38200"/>
            <a:ext cx="7772400" cy="228600"/>
          </a:xfrm>
        </p:spPr>
        <p:txBody>
          <a:bodyPr/>
          <a:lstStyle/>
          <a:p>
            <a:endParaRPr lang="fr-FR" sz="8000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447800"/>
            <a:ext cx="7543800" cy="48768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sz="2800" smtClean="0">
                <a:solidFill>
                  <a:schemeClr val="bg1"/>
                </a:solidFill>
                <a:latin typeface="Comic Sans MS" charset="0"/>
              </a:rPr>
              <a:t>Qui n’a pas un jour ou l’autre eu à subir les affres du hasard, les pires événements.</a:t>
            </a:r>
            <a:br>
              <a:rPr lang="en-US" sz="2800" smtClean="0">
                <a:solidFill>
                  <a:schemeClr val="bg1"/>
                </a:solidFill>
                <a:latin typeface="Comic Sans MS" charset="0"/>
              </a:rPr>
            </a:br>
            <a:r>
              <a:rPr lang="en-US" sz="2800" smtClean="0">
                <a:solidFill>
                  <a:schemeClr val="bg1"/>
                </a:solidFill>
                <a:latin typeface="Comic Sans MS" charset="0"/>
              </a:rPr>
              <a:t>Dans ces cas là, c’est le destin, le mauvais sort qui frappe à votre porte et tout ce qu’on peut dire, c’est:</a:t>
            </a: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charset="0"/>
              </a:rPr>
              <a:t>          “OH, MERDE!”</a:t>
            </a:r>
            <a:endParaRPr lang="en-US" sz="2800" smtClean="0">
              <a:solidFill>
                <a:schemeClr val="bg1"/>
              </a:solidFill>
              <a:latin typeface="Comic Sans MS" charset="0"/>
            </a:endParaRP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endParaRPr lang="en-US" sz="2800" smtClean="0">
              <a:solidFill>
                <a:schemeClr val="bg1"/>
              </a:solidFill>
              <a:latin typeface="Comic Sans MS" charset="0"/>
            </a:endParaRP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sz="2800" smtClean="0">
                <a:solidFill>
                  <a:schemeClr val="bg1"/>
                </a:solidFill>
                <a:latin typeface="Comic Sans MS" charset="0"/>
              </a:rPr>
              <a:t>Eh bien regardez attentivement ce qui est arrivé un beau jour dans les rues d’une ville européenne...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UT_9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91440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228600" y="5959475"/>
            <a:ext cx="8686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1. La conductrice de la voiture a visiblement sous-estimé la profondeur de la flaque d’eau...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UT_92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49225" y="6396038"/>
            <a:ext cx="899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2. Elle essaie de faire reculer sa voiture en catastrophe...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UT_92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5425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33363" y="6396038"/>
            <a:ext cx="8726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3. À ce stade, le moteur a probablement boit la tasse...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6629400" y="4267200"/>
            <a:ext cx="1066800" cy="533400"/>
          </a:xfrm>
          <a:prstGeom prst="ellips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>
            <a:off x="5410200" y="76200"/>
            <a:ext cx="3044825" cy="1905000"/>
          </a:xfrm>
          <a:prstGeom prst="downArrowCallout">
            <a:avLst>
              <a:gd name="adj1" fmla="val 29170"/>
              <a:gd name="adj2" fmla="val 27497"/>
              <a:gd name="adj3" fmla="val 14083"/>
              <a:gd name="adj4" fmla="val 7408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/>
              <a:t>Regardez bien cet homme, et surtout ses pompes…</a:t>
            </a: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 animBg="1"/>
      <p:bldP spid="4107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UT_92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0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57912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4. Les badauds qui avaient commencé à râler à cause des projections d’eau commencent à s’intéresser au sort de la conductrice...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UT_92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914400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28600" y="5943600"/>
            <a:ext cx="8915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5. Trois bons samaritains tentent de tirer la voiture hors de l’eau...</a:t>
            </a:r>
          </a:p>
        </p:txBody>
      </p:sp>
      <p:grpSp>
        <p:nvGrpSpPr>
          <p:cNvPr id="8196" name="Group 14"/>
          <p:cNvGrpSpPr>
            <a:grpSpLocks/>
          </p:cNvGrpSpPr>
          <p:nvPr/>
        </p:nvGrpSpPr>
        <p:grpSpPr bwMode="auto">
          <a:xfrm>
            <a:off x="0" y="2895600"/>
            <a:ext cx="3505200" cy="1752600"/>
            <a:chOff x="0" y="1824"/>
            <a:chExt cx="2208" cy="1104"/>
          </a:xfrm>
        </p:grpSpPr>
        <p:sp>
          <p:nvSpPr>
            <p:cNvPr id="8202" name="Oval 4"/>
            <p:cNvSpPr>
              <a:spLocks noChangeArrowheads="1"/>
            </p:cNvSpPr>
            <p:nvPr/>
          </p:nvSpPr>
          <p:spPr bwMode="auto">
            <a:xfrm>
              <a:off x="1162" y="1824"/>
              <a:ext cx="477" cy="521"/>
            </a:xfrm>
            <a:prstGeom prst="ellips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203" name="Line 5"/>
            <p:cNvSpPr>
              <a:spLocks noChangeShapeType="1"/>
            </p:cNvSpPr>
            <p:nvPr/>
          </p:nvSpPr>
          <p:spPr bwMode="auto">
            <a:xfrm flipH="1">
              <a:off x="682" y="2189"/>
              <a:ext cx="477" cy="313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4" name="Text Box 6"/>
            <p:cNvSpPr txBox="1">
              <a:spLocks noChangeArrowheads="1"/>
            </p:cNvSpPr>
            <p:nvPr/>
          </p:nvSpPr>
          <p:spPr bwMode="auto">
            <a:xfrm>
              <a:off x="0" y="2471"/>
              <a:ext cx="2208" cy="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pt-BR">
                  <a:solidFill>
                    <a:srgbClr val="FFFF00"/>
                  </a:solidFill>
                  <a:latin typeface="Verdana" pitchFamily="34" charset="0"/>
                </a:rPr>
                <a:t>La conductrice quitte sa voiture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752600" y="1174750"/>
            <a:ext cx="7391400" cy="1720850"/>
            <a:chOff x="1104" y="740"/>
            <a:chExt cx="5097" cy="1132"/>
          </a:xfrm>
        </p:grpSpPr>
        <p:sp>
          <p:nvSpPr>
            <p:cNvPr id="8199" name="Oval 8"/>
            <p:cNvSpPr>
              <a:spLocks noChangeArrowheads="1"/>
            </p:cNvSpPr>
            <p:nvPr/>
          </p:nvSpPr>
          <p:spPr bwMode="auto">
            <a:xfrm>
              <a:off x="1104" y="1056"/>
              <a:ext cx="432" cy="816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fr-FR"/>
            </a:p>
          </p:txBody>
        </p:sp>
        <p:sp>
          <p:nvSpPr>
            <p:cNvPr id="8200" name="Line 9"/>
            <p:cNvSpPr>
              <a:spLocks noChangeShapeType="1"/>
            </p:cNvSpPr>
            <p:nvPr/>
          </p:nvSpPr>
          <p:spPr bwMode="auto">
            <a:xfrm flipV="1">
              <a:off x="1536" y="960"/>
              <a:ext cx="624" cy="336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01" name="Text Box 10"/>
            <p:cNvSpPr txBox="1">
              <a:spLocks noChangeArrowheads="1"/>
            </p:cNvSpPr>
            <p:nvPr/>
          </p:nvSpPr>
          <p:spPr bwMode="auto">
            <a:xfrm>
              <a:off x="2112" y="740"/>
              <a:ext cx="40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s-ES">
                  <a:solidFill>
                    <a:schemeClr val="accent1"/>
                  </a:solidFill>
                  <a:latin typeface="Verdana" pitchFamily="34" charset="0"/>
                </a:rPr>
                <a:t>Observez le 4ème intervenant</a:t>
              </a:r>
              <a:endParaRPr lang="pt-BR">
                <a:solidFill>
                  <a:schemeClr val="accent1"/>
                </a:solidFill>
                <a:latin typeface="Verdana" pitchFamily="34" charset="0"/>
              </a:endParaRPr>
            </a:p>
          </p:txBody>
        </p:sp>
      </p:grp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6705600" y="4495800"/>
            <a:ext cx="1524000" cy="762000"/>
          </a:xfrm>
          <a:prstGeom prst="ellips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AUT_92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615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19" name="Group 19"/>
          <p:cNvGrpSpPr>
            <a:grpSpLocks/>
          </p:cNvGrpSpPr>
          <p:nvPr/>
        </p:nvGrpSpPr>
        <p:grpSpPr bwMode="auto">
          <a:xfrm>
            <a:off x="533400" y="3581400"/>
            <a:ext cx="4953000" cy="1965325"/>
            <a:chOff x="336" y="2256"/>
            <a:chExt cx="3120" cy="1238"/>
          </a:xfrm>
        </p:grpSpPr>
        <p:sp>
          <p:nvSpPr>
            <p:cNvPr id="9229" name="Oval 5"/>
            <p:cNvSpPr>
              <a:spLocks noChangeArrowheads="1"/>
            </p:cNvSpPr>
            <p:nvPr/>
          </p:nvSpPr>
          <p:spPr bwMode="auto">
            <a:xfrm>
              <a:off x="336" y="2256"/>
              <a:ext cx="1213" cy="624"/>
            </a:xfrm>
            <a:prstGeom prst="ellips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fr-FR"/>
            </a:p>
          </p:txBody>
        </p:sp>
        <p:sp>
          <p:nvSpPr>
            <p:cNvPr id="9230" name="Line 6"/>
            <p:cNvSpPr>
              <a:spLocks noChangeShapeType="1"/>
            </p:cNvSpPr>
            <p:nvPr/>
          </p:nvSpPr>
          <p:spPr bwMode="auto">
            <a:xfrm>
              <a:off x="1044" y="2880"/>
              <a:ext cx="300" cy="192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31" name="Text Box 7"/>
            <p:cNvSpPr txBox="1">
              <a:spLocks noChangeArrowheads="1"/>
            </p:cNvSpPr>
            <p:nvPr/>
          </p:nvSpPr>
          <p:spPr bwMode="auto">
            <a:xfrm>
              <a:off x="1296" y="2976"/>
              <a:ext cx="216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s-ES">
                  <a:solidFill>
                    <a:srgbClr val="FFFF00"/>
                  </a:solidFill>
                  <a:latin typeface="Verdana" pitchFamily="34" charset="0"/>
                </a:rPr>
                <a:t>La conductrice nage</a:t>
              </a:r>
              <a:endParaRPr lang="pt-BR">
                <a:solidFill>
                  <a:srgbClr val="FFFF00"/>
                </a:solidFill>
                <a:latin typeface="Verdana" pitchFamily="34" charset="0"/>
              </a:endParaRPr>
            </a:p>
          </p:txBody>
        </p:sp>
      </p:grpSp>
      <p:grpSp>
        <p:nvGrpSpPr>
          <p:cNvPr id="9220" name="Group 22"/>
          <p:cNvGrpSpPr>
            <a:grpSpLocks/>
          </p:cNvGrpSpPr>
          <p:nvPr/>
        </p:nvGrpSpPr>
        <p:grpSpPr bwMode="auto">
          <a:xfrm>
            <a:off x="4624388" y="685800"/>
            <a:ext cx="4291012" cy="2590800"/>
            <a:chOff x="2913" y="432"/>
            <a:chExt cx="2703" cy="1632"/>
          </a:xfrm>
        </p:grpSpPr>
        <p:sp>
          <p:nvSpPr>
            <p:cNvPr id="9226" name="Oval 9"/>
            <p:cNvSpPr>
              <a:spLocks noChangeArrowheads="1"/>
            </p:cNvSpPr>
            <p:nvPr/>
          </p:nvSpPr>
          <p:spPr bwMode="auto">
            <a:xfrm>
              <a:off x="2913" y="1200"/>
              <a:ext cx="1296" cy="864"/>
            </a:xfrm>
            <a:prstGeom prst="ellips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00"/>
                </a:solidFill>
              </a:endParaRPr>
            </a:p>
          </p:txBody>
        </p:sp>
        <p:sp>
          <p:nvSpPr>
            <p:cNvPr id="9227" name="Line 10"/>
            <p:cNvSpPr>
              <a:spLocks noChangeShapeType="1"/>
            </p:cNvSpPr>
            <p:nvPr/>
          </p:nvSpPr>
          <p:spPr bwMode="auto">
            <a:xfrm flipV="1">
              <a:off x="3792" y="922"/>
              <a:ext cx="240" cy="288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28" name="Text Box 11"/>
            <p:cNvSpPr txBox="1">
              <a:spLocks noChangeArrowheads="1"/>
            </p:cNvSpPr>
            <p:nvPr/>
          </p:nvSpPr>
          <p:spPr bwMode="auto">
            <a:xfrm>
              <a:off x="3168" y="432"/>
              <a:ext cx="2448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s-ES">
                  <a:solidFill>
                    <a:srgbClr val="FFFF00"/>
                  </a:solidFill>
                  <a:latin typeface="Verdana" pitchFamily="34" charset="0"/>
                </a:rPr>
                <a:t>Qu’est-ce que ces hommes regardent</a:t>
              </a:r>
            </a:p>
          </p:txBody>
        </p:sp>
      </p:grpSp>
      <p:grpSp>
        <p:nvGrpSpPr>
          <p:cNvPr id="9221" name="Group 24"/>
          <p:cNvGrpSpPr>
            <a:grpSpLocks/>
          </p:cNvGrpSpPr>
          <p:nvPr/>
        </p:nvGrpSpPr>
        <p:grpSpPr bwMode="auto">
          <a:xfrm>
            <a:off x="381000" y="381000"/>
            <a:ext cx="4252913" cy="2743200"/>
            <a:chOff x="240" y="240"/>
            <a:chExt cx="2679" cy="1728"/>
          </a:xfrm>
        </p:grpSpPr>
        <p:sp>
          <p:nvSpPr>
            <p:cNvPr id="9223" name="Oval 12"/>
            <p:cNvSpPr>
              <a:spLocks noChangeArrowheads="1"/>
            </p:cNvSpPr>
            <p:nvPr/>
          </p:nvSpPr>
          <p:spPr bwMode="auto">
            <a:xfrm>
              <a:off x="2535" y="1584"/>
              <a:ext cx="384" cy="384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9224" name="Line 13"/>
            <p:cNvSpPr>
              <a:spLocks noChangeShapeType="1"/>
            </p:cNvSpPr>
            <p:nvPr/>
          </p:nvSpPr>
          <p:spPr bwMode="auto">
            <a:xfrm flipH="1" flipV="1">
              <a:off x="1584" y="864"/>
              <a:ext cx="960" cy="816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fr-FR"/>
            </a:p>
          </p:txBody>
        </p:sp>
        <p:sp>
          <p:nvSpPr>
            <p:cNvPr id="9225" name="Text Box 14"/>
            <p:cNvSpPr txBox="1">
              <a:spLocks noChangeArrowheads="1"/>
            </p:cNvSpPr>
            <p:nvPr/>
          </p:nvSpPr>
          <p:spPr bwMode="auto">
            <a:xfrm>
              <a:off x="240" y="240"/>
              <a:ext cx="1920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ES">
                  <a:solidFill>
                    <a:srgbClr val="FFFF00"/>
                  </a:solidFill>
                  <a:latin typeface="Verdana" pitchFamily="34" charset="0"/>
                </a:rPr>
                <a:t>Un seul se soucie de la femme.</a:t>
              </a:r>
              <a:endParaRPr lang="pt-BR" sz="2000">
                <a:solidFill>
                  <a:srgbClr val="FFFF00"/>
                </a:solidFill>
                <a:latin typeface="Verdana" pitchFamily="34" charset="0"/>
              </a:endParaRPr>
            </a:p>
          </p:txBody>
        </p:sp>
      </p:grpSp>
      <p:sp>
        <p:nvSpPr>
          <p:cNvPr id="7185" name="Oval 17"/>
          <p:cNvSpPr>
            <a:spLocks noChangeArrowheads="1"/>
          </p:cNvSpPr>
          <p:nvPr/>
        </p:nvSpPr>
        <p:spPr bwMode="auto">
          <a:xfrm>
            <a:off x="7391400" y="4419600"/>
            <a:ext cx="1295400" cy="990600"/>
          </a:xfrm>
          <a:prstGeom prst="ellips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UT_92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96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28600" y="5867400"/>
            <a:ext cx="7718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Les quatre gars essaient encore quelque chose...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  <p:sp>
        <p:nvSpPr>
          <p:cNvPr id="10244" name="Oval 4"/>
          <p:cNvSpPr>
            <a:spLocks noChangeArrowheads="1"/>
          </p:cNvSpPr>
          <p:nvPr/>
        </p:nvSpPr>
        <p:spPr bwMode="auto">
          <a:xfrm>
            <a:off x="6477000" y="4645025"/>
            <a:ext cx="1066800" cy="933450"/>
          </a:xfrm>
          <a:prstGeom prst="ellips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UT_92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2138"/>
            <a:ext cx="9144000" cy="626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838200"/>
            <a:ext cx="1868488" cy="1219200"/>
            <a:chOff x="240" y="528"/>
            <a:chExt cx="982" cy="768"/>
          </a:xfrm>
        </p:grpSpPr>
        <p:sp>
          <p:nvSpPr>
            <p:cNvPr id="11278" name="AutoShape 3"/>
            <p:cNvSpPr>
              <a:spLocks noChangeArrowheads="1"/>
            </p:cNvSpPr>
            <p:nvPr/>
          </p:nvSpPr>
          <p:spPr bwMode="auto">
            <a:xfrm>
              <a:off x="240" y="528"/>
              <a:ext cx="960" cy="768"/>
            </a:xfrm>
            <a:prstGeom prst="cloudCallout">
              <a:avLst>
                <a:gd name="adj1" fmla="val 11458"/>
                <a:gd name="adj2" fmla="val 89324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pt-BR"/>
            </a:p>
          </p:txBody>
        </p:sp>
        <p:sp>
          <p:nvSpPr>
            <p:cNvPr id="11279" name="Text Box 5"/>
            <p:cNvSpPr txBox="1">
              <a:spLocks noChangeArrowheads="1"/>
            </p:cNvSpPr>
            <p:nvPr/>
          </p:nvSpPr>
          <p:spPr bwMode="auto">
            <a:xfrm>
              <a:off x="288" y="740"/>
              <a:ext cx="93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Verdana" pitchFamily="34" charset="0"/>
                </a:rPr>
                <a:t>Ma caisse!</a:t>
              </a:r>
              <a:endParaRPr lang="pt-BR">
                <a:latin typeface="Verdana" pitchFamily="34" charset="0"/>
              </a:endParaRPr>
            </a:p>
          </p:txBody>
        </p:sp>
      </p:grpSp>
      <p:grpSp>
        <p:nvGrpSpPr>
          <p:cNvPr id="11268" name="Group 21"/>
          <p:cNvGrpSpPr>
            <a:grpSpLocks/>
          </p:cNvGrpSpPr>
          <p:nvPr/>
        </p:nvGrpSpPr>
        <p:grpSpPr bwMode="auto">
          <a:xfrm>
            <a:off x="2667000" y="304800"/>
            <a:ext cx="3265488" cy="1524000"/>
            <a:chOff x="1680" y="192"/>
            <a:chExt cx="2057" cy="960"/>
          </a:xfrm>
        </p:grpSpPr>
        <p:sp>
          <p:nvSpPr>
            <p:cNvPr id="11276" name="AutoShape 4"/>
            <p:cNvSpPr>
              <a:spLocks noChangeArrowheads="1"/>
            </p:cNvSpPr>
            <p:nvPr/>
          </p:nvSpPr>
          <p:spPr bwMode="auto">
            <a:xfrm>
              <a:off x="1680" y="192"/>
              <a:ext cx="2057" cy="960"/>
            </a:xfrm>
            <a:prstGeom prst="cloudCallout">
              <a:avLst>
                <a:gd name="adj1" fmla="val -25644"/>
                <a:gd name="adj2" fmla="val 78648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pt-BR"/>
            </a:p>
          </p:txBody>
        </p:sp>
        <p:sp>
          <p:nvSpPr>
            <p:cNvPr id="9222" name="Text Box 6"/>
            <p:cNvSpPr txBox="1">
              <a:spLocks noChangeArrowheads="1"/>
            </p:cNvSpPr>
            <p:nvPr/>
          </p:nvSpPr>
          <p:spPr bwMode="auto">
            <a:xfrm>
              <a:off x="1776" y="336"/>
              <a:ext cx="1920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pt-BR">
                  <a:effectLst>
                    <a:outerShdw blurRad="38100" dist="38100" dir="2700000" algn="tl">
                      <a:srgbClr val="FFFFFF"/>
                    </a:outerShdw>
                  </a:effectLst>
                  <a:latin typeface="Verdana" charset="0"/>
                </a:rPr>
                <a:t>Tu parles d’une merde!!</a:t>
              </a:r>
            </a:p>
          </p:txBody>
        </p:sp>
      </p:grp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840038" y="6400800"/>
            <a:ext cx="1884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Et la suite?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  <p:sp>
        <p:nvSpPr>
          <p:cNvPr id="11270" name="Oval 10"/>
          <p:cNvSpPr>
            <a:spLocks noChangeArrowheads="1"/>
          </p:cNvSpPr>
          <p:nvPr/>
        </p:nvSpPr>
        <p:spPr bwMode="auto">
          <a:xfrm>
            <a:off x="7467600" y="5486400"/>
            <a:ext cx="1676400" cy="1066800"/>
          </a:xfrm>
          <a:prstGeom prst="ellips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71" name="Line 11"/>
          <p:cNvSpPr>
            <a:spLocks noChangeShapeType="1"/>
          </p:cNvSpPr>
          <p:nvPr/>
        </p:nvSpPr>
        <p:spPr bwMode="auto">
          <a:xfrm flipH="1" flipV="1">
            <a:off x="6629400" y="5867400"/>
            <a:ext cx="838200" cy="7620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11272" name="Text Box 12"/>
          <p:cNvSpPr txBox="1">
            <a:spLocks noChangeArrowheads="1"/>
          </p:cNvSpPr>
          <p:nvPr/>
        </p:nvSpPr>
        <p:spPr bwMode="auto">
          <a:xfrm>
            <a:off x="762000" y="5562600"/>
            <a:ext cx="5867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>
                <a:solidFill>
                  <a:srgbClr val="FFFF00"/>
                </a:solidFill>
                <a:latin typeface="Verdana" pitchFamily="34" charset="0"/>
              </a:rPr>
              <a:t>Ce gars n’a pas bougé 1 orteil...</a:t>
            </a:r>
            <a:endParaRPr lang="pt-BR" sz="2000">
              <a:solidFill>
                <a:srgbClr val="FFFF00"/>
              </a:solidFill>
              <a:latin typeface="Verdana" pitchFamily="34" charset="0"/>
            </a:endParaRPr>
          </a:p>
        </p:txBody>
      </p:sp>
      <p:grpSp>
        <p:nvGrpSpPr>
          <p:cNvPr id="11273" name="Group 19"/>
          <p:cNvGrpSpPr>
            <a:grpSpLocks/>
          </p:cNvGrpSpPr>
          <p:nvPr/>
        </p:nvGrpSpPr>
        <p:grpSpPr bwMode="auto">
          <a:xfrm>
            <a:off x="6019800" y="152400"/>
            <a:ext cx="3124200" cy="1905000"/>
            <a:chOff x="4272" y="0"/>
            <a:chExt cx="1488" cy="1200"/>
          </a:xfrm>
        </p:grpSpPr>
        <p:sp>
          <p:nvSpPr>
            <p:cNvPr id="11274" name="AutoShape 13"/>
            <p:cNvSpPr>
              <a:spLocks noChangeArrowheads="1"/>
            </p:cNvSpPr>
            <p:nvPr/>
          </p:nvSpPr>
          <p:spPr bwMode="auto">
            <a:xfrm>
              <a:off x="4272" y="0"/>
              <a:ext cx="1488" cy="1200"/>
            </a:xfrm>
            <a:prstGeom prst="cloudCallout">
              <a:avLst>
                <a:gd name="adj1" fmla="val 22065"/>
                <a:gd name="adj2" fmla="val 6585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endParaRPr lang="pt-BR"/>
            </a:p>
          </p:txBody>
        </p:sp>
        <p:sp>
          <p:nvSpPr>
            <p:cNvPr id="11275" name="Text Box 14"/>
            <p:cNvSpPr txBox="1">
              <a:spLocks noChangeArrowheads="1"/>
            </p:cNvSpPr>
            <p:nvPr/>
          </p:nvSpPr>
          <p:spPr bwMode="auto">
            <a:xfrm>
              <a:off x="4512" y="192"/>
              <a:ext cx="1017" cy="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s-ES">
                  <a:latin typeface="Verdana" pitchFamily="34" charset="0"/>
                </a:rPr>
                <a:t>Waow!</a:t>
              </a:r>
            </a:p>
            <a:p>
              <a:pPr algn="ctr"/>
              <a:r>
                <a:rPr lang="es-ES">
                  <a:latin typeface="Verdana" pitchFamily="34" charset="0"/>
                </a:rPr>
                <a:t>Un bateau qui coule!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UT_92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76200" y="6019800"/>
            <a:ext cx="3535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  <a:latin typeface="Verdana" pitchFamily="34" charset="0"/>
              </a:rPr>
              <a:t>Gloub, gloub, gloub...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UT_92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03213" y="5867400"/>
            <a:ext cx="6938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Quelqu’un a déjà vu un tel  “nid de poule”?!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UT_9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09600" y="5410200"/>
            <a:ext cx="77866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Est-ce que son assurance comportait le risque “Moteur noyé dans une flaque”?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UT_92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757238" y="685800"/>
            <a:ext cx="5003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Verdana" charset="0"/>
              </a:rPr>
              <a:t>Ceci était un très beau cas de…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Verdana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4800600"/>
            <a:ext cx="7086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t-BR" sz="8000" b="1" u="sng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charset="0"/>
              </a:rPr>
              <a:t>OH MERDE!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0"/>
                            </p:stCondLst>
                            <p:childTnLst>
                              <p:par>
                                <p:cTn id="8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6390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  <p:pic>
        <p:nvPicPr>
          <p:cNvPr id="16391" name="Picture 4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2349500"/>
            <a:ext cx="4476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226</Words>
  <Application>Microsoft Office PowerPoint</Application>
  <PresentationFormat>Affichage à l'écran (4:3)</PresentationFormat>
  <Paragraphs>31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Times New Roman</vt:lpstr>
      <vt:lpstr>Arial</vt:lpstr>
      <vt:lpstr>Verdana</vt:lpstr>
      <vt:lpstr>Comic Sans MS</vt:lpstr>
      <vt:lpstr>Default Design</vt:lpstr>
      <vt:lpstr>Ça arrive… La merde…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 arrive la merde</dc:title>
  <dc:creator>Rigoler.com</dc:creator>
  <cp:lastModifiedBy>griot</cp:lastModifiedBy>
  <cp:revision>24</cp:revision>
  <dcterms:created xsi:type="dcterms:W3CDTF">2002-09-13T11:25:53Z</dcterms:created>
  <dcterms:modified xsi:type="dcterms:W3CDTF">2012-08-21T07:08:19Z</dcterms:modified>
</cp:coreProperties>
</file>