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_xmlsignatures/sig1.xml" ContentType="application/vnd.openxmlformats-package.digital-signature-xmlsignatur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sigs" ContentType="application/vnd.openxmlformats-package.digital-signature-origin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package/2006/relationships/digital-signature/origin" Target="_xmlsignatures/origin.sigs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88" r:id="rId2"/>
    <p:sldId id="262" r:id="rId3"/>
    <p:sldId id="267" r:id="rId4"/>
    <p:sldId id="283" r:id="rId5"/>
    <p:sldId id="256" r:id="rId6"/>
    <p:sldId id="271" r:id="rId7"/>
    <p:sldId id="263" r:id="rId8"/>
    <p:sldId id="273" r:id="rId9"/>
    <p:sldId id="261" r:id="rId10"/>
    <p:sldId id="257" r:id="rId11"/>
    <p:sldId id="259" r:id="rId12"/>
    <p:sldId id="264" r:id="rId13"/>
    <p:sldId id="258" r:id="rId14"/>
    <p:sldId id="260" r:id="rId15"/>
    <p:sldId id="275" r:id="rId16"/>
    <p:sldId id="280" r:id="rId17"/>
    <p:sldId id="265" r:id="rId18"/>
    <p:sldId id="274" r:id="rId19"/>
    <p:sldId id="266" r:id="rId20"/>
    <p:sldId id="268" r:id="rId21"/>
    <p:sldId id="272" r:id="rId22"/>
    <p:sldId id="269" r:id="rId23"/>
    <p:sldId id="270" r:id="rId24"/>
    <p:sldId id="279" r:id="rId25"/>
    <p:sldId id="276" r:id="rId26"/>
    <p:sldId id="277" r:id="rId27"/>
    <p:sldId id="278" r:id="rId28"/>
    <p:sldId id="281" r:id="rId29"/>
    <p:sldId id="282" r:id="rId30"/>
    <p:sldId id="284" r:id="rId31"/>
    <p:sldId id="285" r:id="rId32"/>
    <p:sldId id="286" r:id="rId33"/>
    <p:sldId id="287" r:id="rId34"/>
    <p:sldId id="289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>
        <p:scale>
          <a:sx n="51" d="100"/>
          <a:sy n="51" d="100"/>
        </p:scale>
        <p:origin x="-5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1C60BD-80C9-4D22-9D0D-C4FEB0CA78F6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5C97C-2376-48B4-B945-7BFE8E1E085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EC6BF53-7A17-4F59-B126-C1F1761A6DE8}" type="slidenum">
              <a:rPr lang="fr-FR" smtClean="0"/>
              <a:pPr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5C97C-2376-48B4-B945-7BFE8E1E0859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902F255-B620-49B3-B9FC-8B12116AF109}" type="slidenum">
              <a:rPr lang="fr-FR" smtClean="0"/>
              <a:pPr>
                <a:defRPr/>
              </a:pPr>
              <a:t>34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20AC3-CDC4-4ECA-93F0-BA42AA5A78E3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EFB9D-AD56-482F-9FD5-309C1893F5F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hyperlink" Target="http://www.kamdou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4" descr="3d_coeur_rouge_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692150"/>
            <a:ext cx="74168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95513" y="836613"/>
            <a:ext cx="50403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KAMDOU.NET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372225" y="2708275"/>
            <a:ext cx="15843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Vous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Présente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03350" y="5516563"/>
            <a:ext cx="648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</a:rPr>
              <a:t>Les meilleurs Diaporamas Gratuits</a:t>
            </a: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032513001219156752_shazeen_sama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21398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  <p:sndAc>
      <p:stSnd loop="1">
        <p:snd r:embed="rId3" name="Land Down Under - Men At Work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hoots_of_Nature_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72511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81400" y="2790444"/>
            <a:ext cx="1981200" cy="1277112"/>
          </a:xfrm>
          <a:prstGeom prst="rect">
            <a:avLst/>
          </a:prstGeom>
        </p:spPr>
      </p:pic>
      <p:pic>
        <p:nvPicPr>
          <p:cNvPr id="3" name="Picture 2" descr="Beautiful_Silhouette__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31400" y="2911488"/>
            <a:ext cx="1981200" cy="1335024"/>
          </a:xfrm>
          <a:prstGeom prst="rect">
            <a:avLst/>
          </a:prstGeom>
        </p:spPr>
      </p:pic>
      <p:pic>
        <p:nvPicPr>
          <p:cNvPr id="4" name="Picture 3" descr="Caravan_The_Journey_in_the_Desert_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67338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autiful_Shoots_of_Nature_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304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56883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31801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036017001219156752_shazeen_sam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33718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016623001219156752_shazeen_sam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40394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041404001219156752_shazeen_sam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977335001219156751_shazeen_sam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46823" y="0"/>
            <a:ext cx="1032140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_08_2008_0038720001219156752_shazeen_sam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3636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59651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652000" cy="7239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583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2285" y="-18661"/>
            <a:ext cx="9416286" cy="6941975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192" y="0"/>
            <a:ext cx="10964726" cy="7315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876300"/>
            <a:ext cx="7620000" cy="5105400"/>
          </a:xfrm>
          <a:prstGeom prst="rect">
            <a:avLst/>
          </a:prstGeom>
        </p:spPr>
      </p:pic>
      <p:pic>
        <p:nvPicPr>
          <p:cNvPr id="3" name="Picture 2" descr="Beautiful_Silhouette__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76200"/>
            <a:ext cx="9144000" cy="6934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04800" y="0"/>
            <a:ext cx="983736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utiful_Silhouette__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1628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onderful_Nature_2__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753600" cy="7315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urn_from_the_Mark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7581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all_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4674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avan_The_Journey_in_the_Desert_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7824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62400" y="1143000"/>
            <a:ext cx="7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14600" y="381000"/>
            <a:ext cx="4495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lbertus Extra Bold" pitchFamily="34" charset="0"/>
              </a:rPr>
              <a:t>THE END</a:t>
            </a:r>
            <a:endParaRPr lang="en-US" sz="4400" b="1" dirty="0">
              <a:latin typeface="Albertus Extra Bol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1828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 flipH="1">
            <a:off x="533400" y="1600200"/>
            <a:ext cx="3916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lbertus" pitchFamily="34" charset="0"/>
              </a:rPr>
              <a:t>Created by </a:t>
            </a:r>
            <a:r>
              <a:rPr lang="en-US" sz="2400" b="1" dirty="0" err="1" smtClean="0">
                <a:latin typeface="Albertus" pitchFamily="34" charset="0"/>
              </a:rPr>
              <a:t>Dinisha</a:t>
            </a:r>
            <a:endParaRPr lang="en-US" sz="2400" b="1" dirty="0">
              <a:latin typeface="Albertus" pitchFamily="34" charset="0"/>
            </a:endParaRPr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447800" y="1828800"/>
            <a:ext cx="6357938" cy="1077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Encore plus de PPS gratuits</a:t>
            </a:r>
          </a:p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Clic ici:</a:t>
            </a:r>
            <a:endParaRPr lang="fr-FR" sz="3200" dirty="0">
              <a:solidFill>
                <a:schemeClr val="accent6"/>
              </a:solidFill>
            </a:endParaRPr>
          </a:p>
        </p:txBody>
      </p:sp>
      <p:pic>
        <p:nvPicPr>
          <p:cNvPr id="13" name="Image 12" descr="kamdou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69342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URI="#idPackageObject" Type="http://www.w3.org/2000/09/xmldsig#Object">
      <DigestMethod Algorithm="http://www.w3.org/2000/09/xmldsig#sha1"/>
      <DigestValue>ZOdj5t5fYJhUXT3RpoyOd3YBJLA=</DigestValue>
    </Reference>
    <Reference URI="#idOfficeObject" Type="http://www.w3.org/2000/09/xmldsig#Object">
      <DigestMethod Algorithm="http://www.w3.org/2000/09/xmldsig#sha1"/>
      <DigestValue>tP2IOYcN785fAE+PmixyTurvOMU=</DigestValue>
    </Reference>
  </SignedInfo>
  <SignatureValue>
    wmPs49rRELc55pzvPqfqQ2yN1e4Ys/WROCCeH5/ixE3t8XiORY0BQzkkgRP7ci5AVk16MsS7
    hqeHMRH7o8cG7hHgKdPd9m9Ck/XcRVaIfiUN/NKbadbe85Nm03m5n5Ti43QYhLYnWL/XKZ4i
    vs5XaH3Li+FVDcps2mdVjwxu3mQ=
  </SignatureValue>
  <KeyInfo>
    <KeyValue>
      <RSAKeyValue>
        <Modulus>
            zT5uzT38MUzUIFQVvcsDDpfUtKMCmWniqXuLl2mmuLFFGrYMJ1qmbyeXZrwc0bnL8z8UU3eH
            hHsGvcx/VuaLLLHKiTGXTPdDmvu232u31hfsFv1UjacuHZs4HCRPvvoNAEiCl+FTdJXt2t95
            SmIt/M2qNeFjfEJsdQLA8rQu0yU=
          </Modulus>
        <Exponent>AQAB</Exponent>
      </RSAKeyValue>
    </KeyValue>
    <X509Data>
      <X509Certificate>
          MIIB4DCCAU2gAwIBAgIQHh3uI1Xyqp5HedcJU8prADAJBgUrDgMCHQUAMCoxFzAVBgNVBAMT
          Dnd3dy5rYW1kb3UubmV0MQ8wDQYDVQQKEwZrYW1kb3UwHhcNMTAwNzE1MTgyMjU2WhcNMTEw
          NzE2MDAyMjU2WjAqMRcwFQYDVQQDEw53d3cua2FtZG91Lm5ldDEPMA0GA1UEChMGa2FtZG91
          MIGfMA0GCSqGSIb3DQEBAQUAA4GNADCBiQKBgQDNPm7NPfwxTNQgVBW9ywMOl9S0owKZaeKp
          e4uXaaa4sUUatgwnWqZvJ5dmvBzRucvzPxRTd4eEewa9zH9W5ossscqJMZdM90Oa+7bfa7fW
          F+wW/VSNpy4dmzgcJE+++g0ASIKX4VN0le3a33lKYi38zao14WN8Qmx1AsDytC7TJQIDAQAB
          ow8wDTALBgNVHQ8EBAMCBsAwCQYFKw4DAh0FAAOBgQAoel0eP6WVnSmGQih7PDQ5gylXrI+k
          Qu5WA2MkSgGzPX6bWEq23cqlMu1XnBqOPD08qQeAAQZEG6ldhNJeLY3DVcpOKTzioVqpjGIV
          Uarw4tJqfG6x6+81jYUd9L4EG7q6z6XyW4q2h1yGkY6Uqh245+ovbVgfnRn5q18+WiTJ
6Q==
        </X509Certificate>
    </X509Data>
  </KeyInfo>
  <Object xmlns:mdssi="http://schemas.openxmlformats.org/package/2006/digital-signature"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13"/>
            <mdssi:RelationshipReference SourceId="rId18"/>
            <mdssi:RelationshipReference SourceId="rId26"/>
            <mdssi:RelationshipReference SourceId="rId39"/>
            <mdssi:RelationshipReference SourceId="rId3"/>
            <mdssi:RelationshipReference SourceId="rId21"/>
            <mdssi:RelationshipReference SourceId="rId34"/>
            <mdssi:RelationshipReference SourceId="rId7"/>
            <mdssi:RelationshipReference SourceId="rId12"/>
            <mdssi:RelationshipReference SourceId="rId17"/>
            <mdssi:RelationshipReference SourceId="rId25"/>
            <mdssi:RelationshipReference SourceId="rId33"/>
            <mdssi:RelationshipReference SourceId="rId2"/>
            <mdssi:RelationshipReference SourceId="rId16"/>
            <mdssi:RelationshipReference SourceId="rId20"/>
            <mdssi:RelationshipReference SourceId="rId29"/>
            <mdssi:RelationshipReference SourceId="rId1"/>
            <mdssi:RelationshipReference SourceId="rId6"/>
            <mdssi:RelationshipReference SourceId="rId11"/>
            <mdssi:RelationshipReference SourceId="rId24"/>
            <mdssi:RelationshipReference SourceId="rId32"/>
            <mdssi:RelationshipReference SourceId="rId40"/>
            <mdssi:RelationshipReference SourceId="rId5"/>
            <mdssi:RelationshipReference SourceId="rId15"/>
            <mdssi:RelationshipReference SourceId="rId23"/>
            <mdssi:RelationshipReference SourceId="rId28"/>
            <mdssi:RelationshipReference SourceId="rId36"/>
            <mdssi:RelationshipReference SourceId="rId10"/>
            <mdssi:RelationshipReference SourceId="rId19"/>
            <mdssi:RelationshipReference SourceId="rId31"/>
            <mdssi:RelationshipReference SourceId="rId4"/>
            <mdssi:RelationshipReference SourceId="rId9"/>
            <mdssi:RelationshipReference SourceId="rId14"/>
            <mdssi:RelationshipReference SourceId="rId22"/>
            <mdssi:RelationshipReference SourceId="rId27"/>
            <mdssi:RelationshipReference SourceId="rId30"/>
            <mdssi:RelationshipReference SourceId="rId35"/>
          </Transform>
          <Transform Algorithm="http://www.w3.org/TR/2001/REC-xml-c14n-20010315"/>
        </Transforms>
        <DigestMethod Algorithm="http://www.w3.org/2000/09/xmldsig#sha1"/>
        <DigestValue>KzM6KBXHAIlfp8tRfW3/hHyS/Og=</DigestValue>
      </Reference>
      <Reference URI="/ppt/media/audio1.wav?ContentType=audio/wav">
        <DigestMethod Algorithm="http://www.w3.org/2000/09/xmldsig#sha1"/>
        <DigestValue>35I8Pa2LCLHW4WG2drjtm9eeHIc=</DigestValue>
      </Reference>
      <Reference URI="/ppt/media/image1.jpeg?ContentType=image/jpeg">
        <DigestMethod Algorithm="http://www.w3.org/2000/09/xmldsig#sha1"/>
        <DigestValue>02VIPNka5OihkbaMfWDHLUW6rh4=</DigestValue>
      </Reference>
      <Reference URI="/ppt/media/image10.jpeg?ContentType=image/jpeg">
        <DigestMethod Algorithm="http://www.w3.org/2000/09/xmldsig#sha1"/>
        <DigestValue>D324RJRxEZnksGa/zOeAitnovN0=</DigestValue>
      </Reference>
      <Reference URI="/ppt/media/image11.jpeg?ContentType=image/jpeg">
        <DigestMethod Algorithm="http://www.w3.org/2000/09/xmldsig#sha1"/>
        <DigestValue>RrFO2RVX6NKQAJXLHim4ns48IhA=</DigestValue>
      </Reference>
      <Reference URI="/ppt/media/image12.jpeg?ContentType=image/jpeg">
        <DigestMethod Algorithm="http://www.w3.org/2000/09/xmldsig#sha1"/>
        <DigestValue>QX6vpWcHHlYGp2jiDjXk7D4+kDk=</DigestValue>
      </Reference>
      <Reference URI="/ppt/media/image13.jpeg?ContentType=image/jpeg">
        <DigestMethod Algorithm="http://www.w3.org/2000/09/xmldsig#sha1"/>
        <DigestValue>peoir7tz+3hyLLF/pgqlRs52Vqk=</DigestValue>
      </Reference>
      <Reference URI="/ppt/media/image14.jpeg?ContentType=image/jpeg">
        <DigestMethod Algorithm="http://www.w3.org/2000/09/xmldsig#sha1"/>
        <DigestValue>4PI5suRXUAGxlvwq3i+QpsmxeoY=</DigestValue>
      </Reference>
      <Reference URI="/ppt/media/image15.jpeg?ContentType=image/jpeg">
        <DigestMethod Algorithm="http://www.w3.org/2000/09/xmldsig#sha1"/>
        <DigestValue>5tSIxUnBWM6aKL3z+WqKifnwPW8=</DigestValue>
      </Reference>
      <Reference URI="/ppt/media/image16.jpeg?ContentType=image/jpeg">
        <DigestMethod Algorithm="http://www.w3.org/2000/09/xmldsig#sha1"/>
        <DigestValue>Gyf66mc1zc/m0a3QYS3ZcfPXj70=</DigestValue>
      </Reference>
      <Reference URI="/ppt/media/image17.jpeg?ContentType=image/jpeg">
        <DigestMethod Algorithm="http://www.w3.org/2000/09/xmldsig#sha1"/>
        <DigestValue>9HQz9sbP2yr1nl6UJPwKrESj98I=</DigestValue>
      </Reference>
      <Reference URI="/ppt/media/image18.jpeg?ContentType=image/jpeg">
        <DigestMethod Algorithm="http://www.w3.org/2000/09/xmldsig#sha1"/>
        <DigestValue>wCIZ71p3IWU7yXupOvoD1ywUaug=</DigestValue>
      </Reference>
      <Reference URI="/ppt/media/image19.jpeg?ContentType=image/jpeg">
        <DigestMethod Algorithm="http://www.w3.org/2000/09/xmldsig#sha1"/>
        <DigestValue>4obomU4fGKg6T7xyd/2TxyTXm6M=</DigestValue>
      </Reference>
      <Reference URI="/ppt/media/image2.jpeg?ContentType=image/jpeg">
        <DigestMethod Algorithm="http://www.w3.org/2000/09/xmldsig#sha1"/>
        <DigestValue>hiksmxKliN9lxVTKJvSBvmzbTY8=</DigestValue>
      </Reference>
      <Reference URI="/ppt/media/image20.jpeg?ContentType=image/jpeg">
        <DigestMethod Algorithm="http://www.w3.org/2000/09/xmldsig#sha1"/>
        <DigestValue>p7jcq37DlhVFmWyn6cCPtKYZebs=</DigestValue>
      </Reference>
      <Reference URI="/ppt/media/image21.jpeg?ContentType=image/jpeg">
        <DigestMethod Algorithm="http://www.w3.org/2000/09/xmldsig#sha1"/>
        <DigestValue>ftKjaOzAYmGyqDPmctiGGrY5XVU=</DigestValue>
      </Reference>
      <Reference URI="/ppt/media/image22.jpeg?ContentType=image/jpeg">
        <DigestMethod Algorithm="http://www.w3.org/2000/09/xmldsig#sha1"/>
        <DigestValue>mJHUfqCj/aKMqwycXTk/A30Icgg=</DigestValue>
      </Reference>
      <Reference URI="/ppt/media/image23.jpeg?ContentType=image/jpeg">
        <DigestMethod Algorithm="http://www.w3.org/2000/09/xmldsig#sha1"/>
        <DigestValue>mxVWGqq4wxDLflIU5qD4ZdQp+eo=</DigestValue>
      </Reference>
      <Reference URI="/ppt/media/image24.jpeg?ContentType=image/jpeg">
        <DigestMethod Algorithm="http://www.w3.org/2000/09/xmldsig#sha1"/>
        <DigestValue>M4TcCYDsIbFlznfyZ03Ck06bdCQ=</DigestValue>
      </Reference>
      <Reference URI="/ppt/media/image25.jpeg?ContentType=image/jpeg">
        <DigestMethod Algorithm="http://www.w3.org/2000/09/xmldsig#sha1"/>
        <DigestValue>rpz7ISwT4rlu6YPa7+idQ9R/AIc=</DigestValue>
      </Reference>
      <Reference URI="/ppt/media/image26.jpeg?ContentType=image/jpeg">
        <DigestMethod Algorithm="http://www.w3.org/2000/09/xmldsig#sha1"/>
        <DigestValue>fnB0nzCG5KMxFARYtWMOGLvpGww=</DigestValue>
      </Reference>
      <Reference URI="/ppt/media/image27.jpeg?ContentType=image/jpeg">
        <DigestMethod Algorithm="http://www.w3.org/2000/09/xmldsig#sha1"/>
        <DigestValue>IrpH8YrmBxgnJ+4dJg4tuTFKM+A=</DigestValue>
      </Reference>
      <Reference URI="/ppt/media/image28.jpeg?ContentType=image/jpeg">
        <DigestMethod Algorithm="http://www.w3.org/2000/09/xmldsig#sha1"/>
        <DigestValue>BpJHw1Xmo0emjoplyGEBIjeFRpA=</DigestValue>
      </Reference>
      <Reference URI="/ppt/media/image29.jpeg?ContentType=image/jpeg">
        <DigestMethod Algorithm="http://www.w3.org/2000/09/xmldsig#sha1"/>
        <DigestValue>cuI2tQkZmlHuaFnRhSKq9y8nx48=</DigestValue>
      </Reference>
      <Reference URI="/ppt/media/image3.jpeg?ContentType=image/jpeg">
        <DigestMethod Algorithm="http://www.w3.org/2000/09/xmldsig#sha1"/>
        <DigestValue>xKd5+WNoQ7Befg3nEQH29GGtPuY=</DigestValue>
      </Reference>
      <Reference URI="/ppt/media/image30.jpeg?ContentType=image/jpeg">
        <DigestMethod Algorithm="http://www.w3.org/2000/09/xmldsig#sha1"/>
        <DigestValue>ZFDgOZ7ls6VFkrADowHwrkOaTVc=</DigestValue>
      </Reference>
      <Reference URI="/ppt/media/image31.jpeg?ContentType=image/jpeg">
        <DigestMethod Algorithm="http://www.w3.org/2000/09/xmldsig#sha1"/>
        <DigestValue>MLPDmone/QSt7+tldb99XyeNhU8=</DigestValue>
      </Reference>
      <Reference URI="/ppt/media/image32.jpeg?ContentType=image/jpeg">
        <DigestMethod Algorithm="http://www.w3.org/2000/09/xmldsig#sha1"/>
        <DigestValue>X/uCA1XikHIROVfUn1DB3md/F7Q=</DigestValue>
      </Reference>
      <Reference URI="/ppt/media/image33.jpeg?ContentType=image/jpeg">
        <DigestMethod Algorithm="http://www.w3.org/2000/09/xmldsig#sha1"/>
        <DigestValue>uvaIaL5OD6IlFrYJY4nEZ2uKyEo=</DigestValue>
      </Reference>
      <Reference URI="/ppt/media/image34.jpeg?ContentType=image/jpeg">
        <DigestMethod Algorithm="http://www.w3.org/2000/09/xmldsig#sha1"/>
        <DigestValue>fC4EbXF80a1b06duy2Ut07n1odc=</DigestValue>
      </Reference>
      <Reference URI="/ppt/media/image35.jpeg?ContentType=image/jpeg">
        <DigestMethod Algorithm="http://www.w3.org/2000/09/xmldsig#sha1"/>
        <DigestValue>FbyC0aiwCuEcF4LRp1rc21BVWo0=</DigestValue>
      </Reference>
      <Reference URI="/ppt/media/image36.jpeg?ContentType=image/jpeg">
        <DigestMethod Algorithm="http://www.w3.org/2000/09/xmldsig#sha1"/>
        <DigestValue>CUZGL5sDZxeBNtBgBnAF713Adbg=</DigestValue>
      </Reference>
      <Reference URI="/ppt/media/image37.jpeg?ContentType=image/jpeg">
        <DigestMethod Algorithm="http://www.w3.org/2000/09/xmldsig#sha1"/>
        <DigestValue>5zFcZbtosh+V3aq65BzRvyfszxQ=</DigestValue>
      </Reference>
      <Reference URI="/ppt/media/image38.png?ContentType=image/png">
        <DigestMethod Algorithm="http://www.w3.org/2000/09/xmldsig#sha1"/>
        <DigestValue>GFV7mV2SPTZCxcsIpL++403pHMk=</DigestValue>
      </Reference>
      <Reference URI="/ppt/media/image4.jpeg?ContentType=image/jpeg">
        <DigestMethod Algorithm="http://www.w3.org/2000/09/xmldsig#sha1"/>
        <DigestValue>KyK6VUdYdD96m9ooLM2fxrElSrY=</DigestValue>
      </Reference>
      <Reference URI="/ppt/media/image5.jpeg?ContentType=image/jpeg">
        <DigestMethod Algorithm="http://www.w3.org/2000/09/xmldsig#sha1"/>
        <DigestValue>HoIeyZ3tQIm9jJjeb4ncd/0K1HI=</DigestValue>
      </Reference>
      <Reference URI="/ppt/media/image6.jpeg?ContentType=image/jpeg">
        <DigestMethod Algorithm="http://www.w3.org/2000/09/xmldsig#sha1"/>
        <DigestValue>oefMtShSkm4YUXI/QoPpujpXccM=</DigestValue>
      </Reference>
      <Reference URI="/ppt/media/image7.jpeg?ContentType=image/jpeg">
        <DigestMethod Algorithm="http://www.w3.org/2000/09/xmldsig#sha1"/>
        <DigestValue>bixWpaVLTL7S1g+EbXioEulidqc=</DigestValue>
      </Reference>
      <Reference URI="/ppt/media/image8.jpeg?ContentType=image/jpeg">
        <DigestMethod Algorithm="http://www.w3.org/2000/09/xmldsig#sha1"/>
        <DigestValue>+yAs9V9RJCdVekeQhtuaPi5MbuI=</DigestValue>
      </Reference>
      <Reference URI="/ppt/media/image9.jpeg?ContentType=image/jpeg">
        <DigestMethod Algorithm="http://www.w3.org/2000/09/xmldsig#sha1"/>
        <DigestValue>vb9nhEih1fftrcgBdLPfeVWlOso=</DigestValue>
      </Reference>
      <Reference URI="/ppt/notesMasters/_rels/notesMaster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UK+aZXLskzfb720BpdJb+pH62O8=</DigestValue>
      </Reference>
      <Reference URI="/ppt/notesMasters/notesMaster1.xml?ContentType=application/vnd.openxmlformats-officedocument.presentationml.notesMaster+xml">
        <DigestMethod Algorithm="http://www.w3.org/2000/09/xmldsig#sha1"/>
        <DigestValue>hhx0GxD+YiNJVOmouEUK68I7TWE=</DigestValue>
      </Reference>
      <Reference URI="/ppt/notesSlides/_rels/notesSlide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bMPy/f7NMIfDLaonDPJAOJKCtgw=</DigestValue>
      </Reference>
      <Reference URI="/ppt/notesSlides/_rels/notesSlide1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IYBUh88vPVkCUORZ3/TL2yRj0J4=</DigestValue>
      </Reference>
      <Reference URI="/ppt/notesSlides/_rels/notesSlide1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2fg6f4unX4J/fEgUq+Z2TceXn+U=</DigestValue>
      </Reference>
      <Reference URI="/ppt/notesSlides/_rels/notesSlide1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3dYQrDxcuhzCJ+9anmewcBEXCJ0=</DigestValue>
      </Reference>
      <Reference URI="/ppt/notesSlides/_rels/notesSlide1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nBUfyyejnpfAfNZLjkmi9hNr0As=</DigestValue>
      </Reference>
      <Reference URI="/ppt/notesSlides/_rels/notesSlide1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R/dNDZ/G1Hk+EAjMe4vQBFOEuLg=</DigestValue>
      </Reference>
      <Reference URI="/ppt/notesSlides/_rels/notesSlide1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s3lBy59uK+MCRFAjcc36z76iYN4=</DigestValue>
      </Reference>
      <Reference URI="/ppt/notesSlides/_rels/notesSlide1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D2SZAp7tlKppj04fD6A9+/cpiBo=</DigestValue>
      </Reference>
      <Reference URI="/ppt/notesSlides/_rels/notesSlide1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MTREjyMMcgpM+Ek40ZEjb9K8ZGM=</DigestValue>
      </Reference>
      <Reference URI="/ppt/notesSlides/_rels/notesSlide1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YumNxGLL23kxQFn2mvJg3XGa8FA=</DigestValue>
      </Reference>
      <Reference URI="/ppt/notesSlides/_rels/notesSlide1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YJzda+iywkcTQGt9uX69Tcyda0I=</DigestValue>
      </Reference>
      <Reference URI="/ppt/notesSlides/_rels/notesSlide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Sw6phtcjtO33d7N2KiU6tZ4Rxmk=</DigestValue>
      </Reference>
      <Reference URI="/ppt/notesSlides/_rels/notesSlide2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r8ZUWlQC/LJ5L0vOxDw1We1+RRw=</DigestValue>
      </Reference>
      <Reference URI="/ppt/notesSlides/_rels/notesSlide2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zzEUcAU6Y6OxhKn6ALU4/wCBRNs=</DigestValue>
      </Reference>
      <Reference URI="/ppt/notesSlides/_rels/notesSlide2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F+2HNF+bIHKh/M5N34w5TT/9M98=</DigestValue>
      </Reference>
      <Reference URI="/ppt/notesSlides/_rels/notesSlide2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xfh44uEyoFDPaUXzrU+2RTti8eU=</DigestValue>
      </Reference>
      <Reference URI="/ppt/notesSlides/_rels/notesSlide2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dBOokAvPDa7uqM1Y1ydvLQNZLDA=</DigestValue>
      </Reference>
      <Reference URI="/ppt/notesSlides/_rels/notesSlide2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25rmQrUtbDzbapVu9IL8OA6OlNs=</DigestValue>
      </Reference>
      <Reference URI="/ppt/notesSlides/_rels/notesSlide2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p3vbcrp6fNrdSIaF+V5VR3NrXKo=</DigestValue>
      </Reference>
      <Reference URI="/ppt/notesSlides/_rels/notesSlide2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qe0JS2X21HR2BAcCHBqsEkV+AVI=</DigestValue>
      </Reference>
      <Reference URI="/ppt/notesSlides/_rels/notesSlide2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t/Mdd+3wl6NWPxV6Uvbgy613Upk=</DigestValue>
      </Reference>
      <Reference URI="/ppt/notesSlides/_rels/notesSlide2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o8um+cYjuSJuFWih3WVATHAsUiA=</DigestValue>
      </Reference>
      <Reference URI="/ppt/notesSlides/_rels/notesSlide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/tkmKStn5xZf9fkA1GD6N6vE/tk=</DigestValue>
      </Reference>
      <Reference URI="/ppt/notesSlides/_rels/notesSlide3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iL1z6j7OvSgTL8cCoS6WeqBcaNU=</DigestValue>
      </Reference>
      <Reference URI="/ppt/notesSlides/_rels/notesSlide3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kSxEv12vHvzopYHx0I+D+zydbRc=</DigestValue>
      </Reference>
      <Reference URI="/ppt/notesSlides/_rels/notesSlide3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0J3necQPMlc3Sk5uyUc0FQPBjo8=</DigestValue>
      </Reference>
      <Reference URI="/ppt/notesSlides/_rels/notesSlide3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cViqMLDpFjO6vk5vVXug4mM8CT8=</DigestValue>
      </Reference>
      <Reference URI="/ppt/notesSlides/_rels/notesSlide3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p0F7ZzQvfZ5eRr2Hrwt0zNbAfjk=</DigestValue>
      </Reference>
      <Reference URI="/ppt/notesSlides/_rels/notesSlide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7GkUFDm59XcYZQTN5mUm7HmfLig=</DigestValue>
      </Reference>
      <Reference URI="/ppt/notesSlides/_rels/notesSlide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7riYAeLdOeMO2L33BrGMqeF+Hsg=</DigestValue>
      </Reference>
      <Reference URI="/ppt/notesSlides/_rels/notesSlide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fQlpZZ3Qdh692oTyEsFludkYjA0=</DigestValue>
      </Reference>
      <Reference URI="/ppt/notesSlides/_rels/notesSlide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tOFZhLkPi+sOA8h7Onmxua+YXYA=</DigestValue>
      </Reference>
      <Reference URI="/ppt/notesSlides/_rels/notesSlide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wmO25OC3dfmPFgAKMuSD8+huPcU=</DigestValue>
      </Reference>
      <Reference URI="/ppt/notesSlides/_rels/notesSlide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0OrEs7gZ+FT6llQan3DZp1ZkYUY=</DigestValue>
      </Reference>
      <Reference URI="/ppt/notesSlides/notesSlide1.xml?ContentType=application/vnd.openxmlformats-officedocument.presentationml.notesSlide+xml">
        <DigestMethod Algorithm="http://www.w3.org/2000/09/xmldsig#sha1"/>
        <DigestValue>PDCxE25rkOCe10H5eoueB3CzFIg=</DigestValue>
      </Reference>
      <Reference URI="/ppt/notesSlides/notesSlide10.xml?ContentType=application/vnd.openxmlformats-officedocument.presentationml.notesSlide+xml">
        <DigestMethod Algorithm="http://www.w3.org/2000/09/xmldsig#sha1"/>
        <DigestValue>LQXemSmNuvLLHgN88I+lEEMaX6k=</DigestValue>
      </Reference>
      <Reference URI="/ppt/notesSlides/notesSlide11.xml?ContentType=application/vnd.openxmlformats-officedocument.presentationml.notesSlide+xml">
        <DigestMethod Algorithm="http://www.w3.org/2000/09/xmldsig#sha1"/>
        <DigestValue>qkiCoJy2ZVXASYg06OcxFm/khu8=</DigestValue>
      </Reference>
      <Reference URI="/ppt/notesSlides/notesSlide12.xml?ContentType=application/vnd.openxmlformats-officedocument.presentationml.notesSlide+xml">
        <DigestMethod Algorithm="http://www.w3.org/2000/09/xmldsig#sha1"/>
        <DigestValue>RPvZyDWNz2GrAExfeWY9D/n2GAw=</DigestValue>
      </Reference>
      <Reference URI="/ppt/notesSlides/notesSlide13.xml?ContentType=application/vnd.openxmlformats-officedocument.presentationml.notesSlide+xml">
        <DigestMethod Algorithm="http://www.w3.org/2000/09/xmldsig#sha1"/>
        <DigestValue>fUaIsZ45At+syuJkdloEGmfMobE=</DigestValue>
      </Reference>
      <Reference URI="/ppt/notesSlides/notesSlide14.xml?ContentType=application/vnd.openxmlformats-officedocument.presentationml.notesSlide+xml">
        <DigestMethod Algorithm="http://www.w3.org/2000/09/xmldsig#sha1"/>
        <DigestValue>tEn0JVVVUQTuj2SinPjVq5UtdjM=</DigestValue>
      </Reference>
      <Reference URI="/ppt/notesSlides/notesSlide15.xml?ContentType=application/vnd.openxmlformats-officedocument.presentationml.notesSlide+xml">
        <DigestMethod Algorithm="http://www.w3.org/2000/09/xmldsig#sha1"/>
        <DigestValue>tvbiSHPd7M4Eym0yeaFA5OOdTDc=</DigestValue>
      </Reference>
      <Reference URI="/ppt/notesSlides/notesSlide16.xml?ContentType=application/vnd.openxmlformats-officedocument.presentationml.notesSlide+xml">
        <DigestMethod Algorithm="http://www.w3.org/2000/09/xmldsig#sha1"/>
        <DigestValue>ojlUD/LGwyrzQRa8dGS4e52ss+s=</DigestValue>
      </Reference>
      <Reference URI="/ppt/notesSlides/notesSlide17.xml?ContentType=application/vnd.openxmlformats-officedocument.presentationml.notesSlide+xml">
        <DigestMethod Algorithm="http://www.w3.org/2000/09/xmldsig#sha1"/>
        <DigestValue>qU7h5MuuXnIOZSBPrGf4WhlviGk=</DigestValue>
      </Reference>
      <Reference URI="/ppt/notesSlides/notesSlide18.xml?ContentType=application/vnd.openxmlformats-officedocument.presentationml.notesSlide+xml">
        <DigestMethod Algorithm="http://www.w3.org/2000/09/xmldsig#sha1"/>
        <DigestValue>k6m37WK1h9N2kXhydPsrBR0MLfQ=</DigestValue>
      </Reference>
      <Reference URI="/ppt/notesSlides/notesSlide19.xml?ContentType=application/vnd.openxmlformats-officedocument.presentationml.notesSlide+xml">
        <DigestMethod Algorithm="http://www.w3.org/2000/09/xmldsig#sha1"/>
        <DigestValue>xdAakq4gtWT2914ApV4tlFkSxHU=</DigestValue>
      </Reference>
      <Reference URI="/ppt/notesSlides/notesSlide2.xml?ContentType=application/vnd.openxmlformats-officedocument.presentationml.notesSlide+xml">
        <DigestMethod Algorithm="http://www.w3.org/2000/09/xmldsig#sha1"/>
        <DigestValue>iAVS3LzydC3gUw55FUH2+3+Srjc=</DigestValue>
      </Reference>
      <Reference URI="/ppt/notesSlides/notesSlide20.xml?ContentType=application/vnd.openxmlformats-officedocument.presentationml.notesSlide+xml">
        <DigestMethod Algorithm="http://www.w3.org/2000/09/xmldsig#sha1"/>
        <DigestValue>gnjzLMmq0RlZIGPRYUaPXMYiJBo=</DigestValue>
      </Reference>
      <Reference URI="/ppt/notesSlides/notesSlide21.xml?ContentType=application/vnd.openxmlformats-officedocument.presentationml.notesSlide+xml">
        <DigestMethod Algorithm="http://www.w3.org/2000/09/xmldsig#sha1"/>
        <DigestValue>lgILiFfANXQTs6ivFHq3Djt5fx8=</DigestValue>
      </Reference>
      <Reference URI="/ppt/notesSlides/notesSlide22.xml?ContentType=application/vnd.openxmlformats-officedocument.presentationml.notesSlide+xml">
        <DigestMethod Algorithm="http://www.w3.org/2000/09/xmldsig#sha1"/>
        <DigestValue>jFNhut+SJNcge3YKhv+dd4oCoQI=</DigestValue>
      </Reference>
      <Reference URI="/ppt/notesSlides/notesSlide23.xml?ContentType=application/vnd.openxmlformats-officedocument.presentationml.notesSlide+xml">
        <DigestMethod Algorithm="http://www.w3.org/2000/09/xmldsig#sha1"/>
        <DigestValue>LYodLusdUIFPqTtHOy3Y657ndLY=</DigestValue>
      </Reference>
      <Reference URI="/ppt/notesSlides/notesSlide24.xml?ContentType=application/vnd.openxmlformats-officedocument.presentationml.notesSlide+xml">
        <DigestMethod Algorithm="http://www.w3.org/2000/09/xmldsig#sha1"/>
        <DigestValue>ezzqcE/r9ppiAXvwjQlLVaGJlLI=</DigestValue>
      </Reference>
      <Reference URI="/ppt/notesSlides/notesSlide25.xml?ContentType=application/vnd.openxmlformats-officedocument.presentationml.notesSlide+xml">
        <DigestMethod Algorithm="http://www.w3.org/2000/09/xmldsig#sha1"/>
        <DigestValue>1nBez0waNiDE3td0msezKgkmr38=</DigestValue>
      </Reference>
      <Reference URI="/ppt/notesSlides/notesSlide26.xml?ContentType=application/vnd.openxmlformats-officedocument.presentationml.notesSlide+xml">
        <DigestMethod Algorithm="http://www.w3.org/2000/09/xmldsig#sha1"/>
        <DigestValue>o9prZSzlKOfitXXTzvKe3W6Maj4=</DigestValue>
      </Reference>
      <Reference URI="/ppt/notesSlides/notesSlide27.xml?ContentType=application/vnd.openxmlformats-officedocument.presentationml.notesSlide+xml">
        <DigestMethod Algorithm="http://www.w3.org/2000/09/xmldsig#sha1"/>
        <DigestValue>CP5akBAog/xN6dxccUC5MUv0vnQ=</DigestValue>
      </Reference>
      <Reference URI="/ppt/notesSlides/notesSlide28.xml?ContentType=application/vnd.openxmlformats-officedocument.presentationml.notesSlide+xml">
        <DigestMethod Algorithm="http://www.w3.org/2000/09/xmldsig#sha1"/>
        <DigestValue>2D4w/Y4OibSFS3AL78LJe7JxFwI=</DigestValue>
      </Reference>
      <Reference URI="/ppt/notesSlides/notesSlide29.xml?ContentType=application/vnd.openxmlformats-officedocument.presentationml.notesSlide+xml">
        <DigestMethod Algorithm="http://www.w3.org/2000/09/xmldsig#sha1"/>
        <DigestValue>7dZ3IrHWNc/bZytw2Le0565peLM=</DigestValue>
      </Reference>
      <Reference URI="/ppt/notesSlides/notesSlide3.xml?ContentType=application/vnd.openxmlformats-officedocument.presentationml.notesSlide+xml">
        <DigestMethod Algorithm="http://www.w3.org/2000/09/xmldsig#sha1"/>
        <DigestValue>5clvkbOVIfHFIXRtypImyQ+pNrQ=</DigestValue>
      </Reference>
      <Reference URI="/ppt/notesSlides/notesSlide30.xml?ContentType=application/vnd.openxmlformats-officedocument.presentationml.notesSlide+xml">
        <DigestMethod Algorithm="http://www.w3.org/2000/09/xmldsig#sha1"/>
        <DigestValue>jlfXR9JbrcYB7Yl8k4rnGB7CcsM=</DigestValue>
      </Reference>
      <Reference URI="/ppt/notesSlides/notesSlide31.xml?ContentType=application/vnd.openxmlformats-officedocument.presentationml.notesSlide+xml">
        <DigestMethod Algorithm="http://www.w3.org/2000/09/xmldsig#sha1"/>
        <DigestValue>KpljzCkWfn3tZrhyTJ/xfeA2Aqk=</DigestValue>
      </Reference>
      <Reference URI="/ppt/notesSlides/notesSlide32.xml?ContentType=application/vnd.openxmlformats-officedocument.presentationml.notesSlide+xml">
        <DigestMethod Algorithm="http://www.w3.org/2000/09/xmldsig#sha1"/>
        <DigestValue>1jOL9oanwYJbdWDJeTnKHuhSwPM=</DigestValue>
      </Reference>
      <Reference URI="/ppt/notesSlides/notesSlide33.xml?ContentType=application/vnd.openxmlformats-officedocument.presentationml.notesSlide+xml">
        <DigestMethod Algorithm="http://www.w3.org/2000/09/xmldsig#sha1"/>
        <DigestValue>Vuo+pPtLQHkmY/TaTvfiowmucME=</DigestValue>
      </Reference>
      <Reference URI="/ppt/notesSlides/notesSlide34.xml?ContentType=application/vnd.openxmlformats-officedocument.presentationml.notesSlide+xml">
        <DigestMethod Algorithm="http://www.w3.org/2000/09/xmldsig#sha1"/>
        <DigestValue>EklpC32JsMAJUNPE0wjHXqHVnF0=</DigestValue>
      </Reference>
      <Reference URI="/ppt/notesSlides/notesSlide4.xml?ContentType=application/vnd.openxmlformats-officedocument.presentationml.notesSlide+xml">
        <DigestMethod Algorithm="http://www.w3.org/2000/09/xmldsig#sha1"/>
        <DigestValue>X3wbB6DqU7LFRdYxfGG2hqoWIRo=</DigestValue>
      </Reference>
      <Reference URI="/ppt/notesSlides/notesSlide5.xml?ContentType=application/vnd.openxmlformats-officedocument.presentationml.notesSlide+xml">
        <DigestMethod Algorithm="http://www.w3.org/2000/09/xmldsig#sha1"/>
        <DigestValue>/NppiQKa2pjJ7goIkUItNqfDpL8=</DigestValue>
      </Reference>
      <Reference URI="/ppt/notesSlides/notesSlide6.xml?ContentType=application/vnd.openxmlformats-officedocument.presentationml.notesSlide+xml">
        <DigestMethod Algorithm="http://www.w3.org/2000/09/xmldsig#sha1"/>
        <DigestValue>E3D5fp1WCVXwbwdIsu6mHOmp8DM=</DigestValue>
      </Reference>
      <Reference URI="/ppt/notesSlides/notesSlide7.xml?ContentType=application/vnd.openxmlformats-officedocument.presentationml.notesSlide+xml">
        <DigestMethod Algorithm="http://www.w3.org/2000/09/xmldsig#sha1"/>
        <DigestValue>cnSJu59MWriG7EH4HZwudymuk1s=</DigestValue>
      </Reference>
      <Reference URI="/ppt/notesSlides/notesSlide8.xml?ContentType=application/vnd.openxmlformats-officedocument.presentationml.notesSlide+xml">
        <DigestMethod Algorithm="http://www.w3.org/2000/09/xmldsig#sha1"/>
        <DigestValue>jdXwB3qk7DoUVd92iXWlP2nf1cs=</DigestValue>
      </Reference>
      <Reference URI="/ppt/notesSlides/notesSlide9.xml?ContentType=application/vnd.openxmlformats-officedocument.presentationml.notesSlide+xml">
        <DigestMethod Algorithm="http://www.w3.org/2000/09/xmldsig#sha1"/>
        <DigestValue>uXTLYWNY/k++xYJpMaqB7Dbe+9Y=</DigestValue>
      </Reference>
      <Reference URI="/ppt/presentation.xml?ContentType=application/vnd.openxmlformats-officedocument.presentationml.slideshow.main+xml">
        <DigestMethod Algorithm="http://www.w3.org/2000/09/xmldsig#sha1"/>
        <DigestValue>oSodP9BdR7vhpY00NbbVW9yWruc=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3iyAnok63/bvk6yZRz/AitssZbM=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wbY9dM1Mlx59p/7m6jZbYVYsaZ0=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OrP7rIEzInFsrYpJcyCm5fHLf8Q=</DigestValue>
      </Reference>
      <Reference URI="/ppt/slideLayouts/slideLayout2.xml?ContentType=application/vnd.openxmlformats-officedocument.presentationml.slideLayout+xml">
        <DigestMethod Algorithm="http://www.w3.org/2000/09/xmldsig#sha1"/>
        <DigestValue>yOxsomvZJh+w7sfnixoyvfBIZJM=</DigestValue>
      </Reference>
      <Reference URI="/ppt/slideLayouts/slideLayout3.xml?ContentType=application/vnd.openxmlformats-officedocument.presentationml.slideLayout+xml">
        <DigestMethod Algorithm="http://www.w3.org/2000/09/xmldsig#sha1"/>
        <DigestValue>RQUvgBxkE/3wlsJxv6t/GrtjRL4=</DigestValue>
      </Reference>
      <Reference URI="/ppt/slideLayouts/slideLayout4.xml?ContentType=application/vnd.openxmlformats-officedocument.presentationml.slideLayout+xml">
        <DigestMethod Algorithm="http://www.w3.org/2000/09/xmldsig#sha1"/>
        <DigestValue>l524hoRIYgsGO24PqL+7/S85GeU=</DigestValue>
      </Reference>
      <Reference URI="/ppt/slideLayouts/slideLayout5.xml?ContentType=application/vnd.openxmlformats-officedocument.presentationml.slideLayout+xml">
        <DigestMethod Algorithm="http://www.w3.org/2000/09/xmldsig#sha1"/>
        <DigestValue>HLehByF+UnbaVulgR5PfbtzrgLw=</DigestValue>
      </Reference>
      <Reference URI="/ppt/slideLayouts/slideLayout6.xml?ContentType=application/vnd.openxmlformats-officedocument.presentationml.slideLayout+xml">
        <DigestMethod Algorithm="http://www.w3.org/2000/09/xmldsig#sha1"/>
        <DigestValue>xYA2pf/1h7NS3jJalp8hzEhUrmU=</DigestValue>
      </Reference>
      <Reference URI="/ppt/slideLayouts/slideLayout7.xml?ContentType=application/vnd.openxmlformats-officedocument.presentationml.slideLayout+xml">
        <DigestMethod Algorithm="http://www.w3.org/2000/09/xmldsig#sha1"/>
        <DigestValue>vJhGPOSVRqw6qyCXY7qSPloL9jk=</DigestValue>
      </Reference>
      <Reference URI="/ppt/slideLayouts/slideLayout8.xml?ContentType=application/vnd.openxmlformats-officedocument.presentationml.slideLayout+xml">
        <DigestMethod Algorithm="http://www.w3.org/2000/09/xmldsig#sha1"/>
        <DigestValue>Pz/yRCoancjT0KEMawIm+gD5rGk=</DigestValue>
      </Reference>
      <Reference URI="/ppt/slideLayouts/slideLayout9.xml?ContentType=application/vnd.openxmlformats-officedocument.presentationml.slideLayout+xml">
        <DigestMethod Algorithm="http://www.w3.org/2000/09/xmldsig#sha1"/>
        <DigestValue>0VT5wrHIKR6TFG9XNp6R1z1RTA8=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3"/>
            <mdssi:RelationshipReference SourceId="rId7"/>
            <mdssi:RelationshipReference SourceId="rId12"/>
            <mdssi:RelationshipReference SourceId="rId2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0"/>
            <mdssi:RelationshipReference SourceId="rId4"/>
            <mdssi:RelationshipReference SourceId="rId9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3/YpLMfbEsEHeauF/yNGW27qBiI=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C3H7VZK/q1uB6Y6Jtek+SsGwNMA=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qUYFtcOy5hPk2Q4Tosh3W/5GlTk=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fVNO8Woz5ITdUoPEEnOAnLsaXoQ=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KkwhS5dxhfNfBd4ggTqcwDsOEQA=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CIHvTEy5AjNo6F51OnIVSuwmbAE=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/mWeYPGRNRpQkM7PmNlRhS+rZg8=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gIg5nznVe00hU9oCXjvqyTzzzk0=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3bFScLxnm/s1ZY4Hu2ontBlTFN8=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R667g1nschwkCD82ovJ6lZ3EfPY=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ZQcjWO7dw4j2eDguJJXwoAIGKiY=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P3HZwTpF3shUpmKkqp3qPcIRMpE=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RzXWc6z5LB73rjmzqE5plTMzITk=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0GbIlZvER1a+jz9r6GYFfToWWe0=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NBTXe+vI7DGeJfV4rmq087Scnfo=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yFGpiDVyKkttvMU57kDvzVFkypE=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sLWQHEDbO98sqGzTn57WFXoqAS0=</DigestValue>
      </Reference>
      <Reference URI="/ppt/slides/_rels/slide2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I4EOMz2z0+j4DGFf6J878bm2ceM=</DigestValue>
      </Reference>
      <Reference URI="/ppt/slides/_rels/slide2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94T4noLuaoruuE/M70CgpDbrmz0=</DigestValue>
      </Reference>
      <Reference URI="/ppt/slides/_rels/slide2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JDOuoXGhf6uxHlw5K1nS5YJ12Xk=</DigestValue>
      </Reference>
      <Reference URI="/ppt/slides/_rels/slide2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Q3Yh1lnP8I6RYoJVcpvqk7p9OWE=</DigestValue>
      </Reference>
      <Reference URI="/ppt/slides/_rels/slide2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ELM7ZpHyIDjE3l7ewEYRxMt1y64=</DigestValue>
      </Reference>
      <Reference URI="/ppt/slides/_rels/slide2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h3qY9Lf3LuuOJnjcRGRf4iKpbjA=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LaovYHf3QyfF9yiqE3alXoA1E0A=</DigestValue>
      </Reference>
      <Reference URI="/ppt/slides/_rels/slide3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vVvFErL+C8u4IfrtMaPyZHDq3zo=</DigestValue>
      </Reference>
      <Reference URI="/ppt/slides/_rels/slide3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Zf0OUSM/Sf9FX8TyZEVOzsCKl/8=</DigestValue>
      </Reference>
      <Reference URI="/ppt/slides/_rels/slide3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0jNHVT+hyt/x3e1gF3yV4bPSyek=</DigestValue>
      </Reference>
      <Reference URI="/ppt/slides/_rels/slide3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ZobazyY8/2VDYPWZR++MbtQ3gPk=</DigestValue>
      </Reference>
      <Reference URI="/ppt/slides/_rels/slide3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</Transform>
          <Transform Algorithm="http://www.w3.org/TR/2001/REC-xml-c14n-20010315"/>
        </Transforms>
        <DigestMethod Algorithm="http://www.w3.org/2000/09/xmldsig#sha1"/>
        <DigestValue>x2ydgY4r7rAAdL/tVdZyphWx1/Y=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uiZuA3XrYdCJo83IOf9fAp6qmBo=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YU5F7UfGwKQkoXVvRjdWE2c7s+s=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mCm5bQI83QN2SKJhLj7gK/xx/9Q=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3nlbg8mYuoIvMqtX7Rabpq/y7nY=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NZOdLCknmnQZHdII6tckg/Gty/Q=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1XSeGaQAZOjN0Oi+USRdfsxEsHs=</DigestValue>
      </Reference>
      <Reference URI="/ppt/slides/slide1.xml?ContentType=application/vnd.openxmlformats-officedocument.presentationml.slide+xml">
        <DigestMethod Algorithm="http://www.w3.org/2000/09/xmldsig#sha1"/>
        <DigestValue>+Ryl2YeQExWO7SCHoLRWbq4sn/g=</DigestValue>
      </Reference>
      <Reference URI="/ppt/slides/slide10.xml?ContentType=application/vnd.openxmlformats-officedocument.presentationml.slide+xml">
        <DigestMethod Algorithm="http://www.w3.org/2000/09/xmldsig#sha1"/>
        <DigestValue>Ii/upTnPAXNNXFhwRddev8AaedY=</DigestValue>
      </Reference>
      <Reference URI="/ppt/slides/slide11.xml?ContentType=application/vnd.openxmlformats-officedocument.presentationml.slide+xml">
        <DigestMethod Algorithm="http://www.w3.org/2000/09/xmldsig#sha1"/>
        <DigestValue>e5E3Xqj8C5erKrwUBKbzP0/Wma8=</DigestValue>
      </Reference>
      <Reference URI="/ppt/slides/slide12.xml?ContentType=application/vnd.openxmlformats-officedocument.presentationml.slide+xml">
        <DigestMethod Algorithm="http://www.w3.org/2000/09/xmldsig#sha1"/>
        <DigestValue>hApYkP4kUwnqD2zOgbSvZi9foXo=</DigestValue>
      </Reference>
      <Reference URI="/ppt/slides/slide13.xml?ContentType=application/vnd.openxmlformats-officedocument.presentationml.slide+xml">
        <DigestMethod Algorithm="http://www.w3.org/2000/09/xmldsig#sha1"/>
        <DigestValue>nttFsMRxCJoUD4fdvQrAlNPscfQ=</DigestValue>
      </Reference>
      <Reference URI="/ppt/slides/slide14.xml?ContentType=application/vnd.openxmlformats-officedocument.presentationml.slide+xml">
        <DigestMethod Algorithm="http://www.w3.org/2000/09/xmldsig#sha1"/>
        <DigestValue>x2FEN0iZw0yKPZCXK8G1KoY8x1g=</DigestValue>
      </Reference>
      <Reference URI="/ppt/slides/slide15.xml?ContentType=application/vnd.openxmlformats-officedocument.presentationml.slide+xml">
        <DigestMethod Algorithm="http://www.w3.org/2000/09/xmldsig#sha1"/>
        <DigestValue>N1XzZGy9uOYcJGRlhkWPs1s//0M=</DigestValue>
      </Reference>
      <Reference URI="/ppt/slides/slide16.xml?ContentType=application/vnd.openxmlformats-officedocument.presentationml.slide+xml">
        <DigestMethod Algorithm="http://www.w3.org/2000/09/xmldsig#sha1"/>
        <DigestValue>MnUD4RzJUd4eTiVr/M4RMrJcUWU=</DigestValue>
      </Reference>
      <Reference URI="/ppt/slides/slide17.xml?ContentType=application/vnd.openxmlformats-officedocument.presentationml.slide+xml">
        <DigestMethod Algorithm="http://www.w3.org/2000/09/xmldsig#sha1"/>
        <DigestValue>MP4jYhKLgK1SCifxPyFi5L+/CdQ=</DigestValue>
      </Reference>
      <Reference URI="/ppt/slides/slide18.xml?ContentType=application/vnd.openxmlformats-officedocument.presentationml.slide+xml">
        <DigestMethod Algorithm="http://www.w3.org/2000/09/xmldsig#sha1"/>
        <DigestValue>xXCG0DR8c/JDZF/O+5WqqBDFIUg=</DigestValue>
      </Reference>
      <Reference URI="/ppt/slides/slide19.xml?ContentType=application/vnd.openxmlformats-officedocument.presentationml.slide+xml">
        <DigestMethod Algorithm="http://www.w3.org/2000/09/xmldsig#sha1"/>
        <DigestValue>pGoUhYzGEN7dzhLfogN0UXiw8+g=</DigestValue>
      </Reference>
      <Reference URI="/ppt/slides/slide2.xml?ContentType=application/vnd.openxmlformats-officedocument.presentationml.slide+xml">
        <DigestMethod Algorithm="http://www.w3.org/2000/09/xmldsig#sha1"/>
        <DigestValue>+yMBnqZtTjzgIDKE5/a8Ls+yc2k=</DigestValue>
      </Reference>
      <Reference URI="/ppt/slides/slide20.xml?ContentType=application/vnd.openxmlformats-officedocument.presentationml.slide+xml">
        <DigestMethod Algorithm="http://www.w3.org/2000/09/xmldsig#sha1"/>
        <DigestValue>/NMUDLJ4T5UG7i7FZgsmXwzkozE=</DigestValue>
      </Reference>
      <Reference URI="/ppt/slides/slide21.xml?ContentType=application/vnd.openxmlformats-officedocument.presentationml.slide+xml">
        <DigestMethod Algorithm="http://www.w3.org/2000/09/xmldsig#sha1"/>
        <DigestValue>qZuSu/tMvDAL8Ezc5LfK7eeS2ZQ=</DigestValue>
      </Reference>
      <Reference URI="/ppt/slides/slide22.xml?ContentType=application/vnd.openxmlformats-officedocument.presentationml.slide+xml">
        <DigestMethod Algorithm="http://www.w3.org/2000/09/xmldsig#sha1"/>
        <DigestValue>ACyyfTD8cbupCrGKAfpSF6H7dJw=</DigestValue>
      </Reference>
      <Reference URI="/ppt/slides/slide23.xml?ContentType=application/vnd.openxmlformats-officedocument.presentationml.slide+xml">
        <DigestMethod Algorithm="http://www.w3.org/2000/09/xmldsig#sha1"/>
        <DigestValue>K+B1f/1KinMfe4EbiVGnUhF0XQY=</DigestValue>
      </Reference>
      <Reference URI="/ppt/slides/slide24.xml?ContentType=application/vnd.openxmlformats-officedocument.presentationml.slide+xml">
        <DigestMethod Algorithm="http://www.w3.org/2000/09/xmldsig#sha1"/>
        <DigestValue>pPiJK07AeascmwXp+M5MymDFyH0=</DigestValue>
      </Reference>
      <Reference URI="/ppt/slides/slide25.xml?ContentType=application/vnd.openxmlformats-officedocument.presentationml.slide+xml">
        <DigestMethod Algorithm="http://www.w3.org/2000/09/xmldsig#sha1"/>
        <DigestValue>L4n0iwZYsfH5M220qbSKhJP42Zw=</DigestValue>
      </Reference>
      <Reference URI="/ppt/slides/slide26.xml?ContentType=application/vnd.openxmlformats-officedocument.presentationml.slide+xml">
        <DigestMethod Algorithm="http://www.w3.org/2000/09/xmldsig#sha1"/>
        <DigestValue>VRL58wDZJY7mxFFKaNF8+9+Mge4=</DigestValue>
      </Reference>
      <Reference URI="/ppt/slides/slide27.xml?ContentType=application/vnd.openxmlformats-officedocument.presentationml.slide+xml">
        <DigestMethod Algorithm="http://www.w3.org/2000/09/xmldsig#sha1"/>
        <DigestValue>L4ArQaNf+fUkMCD15yQu/JHPe2c=</DigestValue>
      </Reference>
      <Reference URI="/ppt/slides/slide28.xml?ContentType=application/vnd.openxmlformats-officedocument.presentationml.slide+xml">
        <DigestMethod Algorithm="http://www.w3.org/2000/09/xmldsig#sha1"/>
        <DigestValue>0mUfmT5zA2MkckEBWprUPag9+1w=</DigestValue>
      </Reference>
      <Reference URI="/ppt/slides/slide29.xml?ContentType=application/vnd.openxmlformats-officedocument.presentationml.slide+xml">
        <DigestMethod Algorithm="http://www.w3.org/2000/09/xmldsig#sha1"/>
        <DigestValue>3PHUvcKSk9cbPVkpAmFBUxTfAFs=</DigestValue>
      </Reference>
      <Reference URI="/ppt/slides/slide3.xml?ContentType=application/vnd.openxmlformats-officedocument.presentationml.slide+xml">
        <DigestMethod Algorithm="http://www.w3.org/2000/09/xmldsig#sha1"/>
        <DigestValue>b2Z3oEMUAWrxN3DNjiCNhOO5hAs=</DigestValue>
      </Reference>
      <Reference URI="/ppt/slides/slide30.xml?ContentType=application/vnd.openxmlformats-officedocument.presentationml.slide+xml">
        <DigestMethod Algorithm="http://www.w3.org/2000/09/xmldsig#sha1"/>
        <DigestValue>vid1lKnlAEl/toGMD0e5ioaZ8Ho=</DigestValue>
      </Reference>
      <Reference URI="/ppt/slides/slide31.xml?ContentType=application/vnd.openxmlformats-officedocument.presentationml.slide+xml">
        <DigestMethod Algorithm="http://www.w3.org/2000/09/xmldsig#sha1"/>
        <DigestValue>sFph0p+HJ3mT8EILcccX9SS3USA=</DigestValue>
      </Reference>
      <Reference URI="/ppt/slides/slide32.xml?ContentType=application/vnd.openxmlformats-officedocument.presentationml.slide+xml">
        <DigestMethod Algorithm="http://www.w3.org/2000/09/xmldsig#sha1"/>
        <DigestValue>mdjzjDrfdiqkh+uHNbPD3NU0Bqo=</DigestValue>
      </Reference>
      <Reference URI="/ppt/slides/slide33.xml?ContentType=application/vnd.openxmlformats-officedocument.presentationml.slide+xml">
        <DigestMethod Algorithm="http://www.w3.org/2000/09/xmldsig#sha1"/>
        <DigestValue>VEqShDQPKqTzb0oKokhOjIsMcag=</DigestValue>
      </Reference>
      <Reference URI="/ppt/slides/slide34.xml?ContentType=application/vnd.openxmlformats-officedocument.presentationml.slide+xml">
        <DigestMethod Algorithm="http://www.w3.org/2000/09/xmldsig#sha1"/>
        <DigestValue>82Q8Ys6yks6sCOBClyIumm0TPYc=</DigestValue>
      </Reference>
      <Reference URI="/ppt/slides/slide4.xml?ContentType=application/vnd.openxmlformats-officedocument.presentationml.slide+xml">
        <DigestMethod Algorithm="http://www.w3.org/2000/09/xmldsig#sha1"/>
        <DigestValue>z4TiTsoWtS9cZ8KdTrIfijTae2Q=</DigestValue>
      </Reference>
      <Reference URI="/ppt/slides/slide5.xml?ContentType=application/vnd.openxmlformats-officedocument.presentationml.slide+xml">
        <DigestMethod Algorithm="http://www.w3.org/2000/09/xmldsig#sha1"/>
        <DigestValue>jmnCBRf4v6VFeSyh4/gzJ7QLFeg=</DigestValue>
      </Reference>
      <Reference URI="/ppt/slides/slide6.xml?ContentType=application/vnd.openxmlformats-officedocument.presentationml.slide+xml">
        <DigestMethod Algorithm="http://www.w3.org/2000/09/xmldsig#sha1"/>
        <DigestValue>DmbWNz2Q7H5hhdVgYwB8vb6kzLw=</DigestValue>
      </Reference>
      <Reference URI="/ppt/slides/slide7.xml?ContentType=application/vnd.openxmlformats-officedocument.presentationml.slide+xml">
        <DigestMethod Algorithm="http://www.w3.org/2000/09/xmldsig#sha1"/>
        <DigestValue>rsUoSTrDEVKHVOcNJOMj55Sja+U=</DigestValue>
      </Reference>
      <Reference URI="/ppt/slides/slide8.xml?ContentType=application/vnd.openxmlformats-officedocument.presentationml.slide+xml">
        <DigestMethod Algorithm="http://www.w3.org/2000/09/xmldsig#sha1"/>
        <DigestValue>r6kJMyXBl/FWrrd9qKqOhyIW8qc=</DigestValue>
      </Reference>
      <Reference URI="/ppt/slides/slide9.xml?ContentType=application/vnd.openxmlformats-officedocument.presentationml.slide+xml">
        <DigestMethod Algorithm="http://www.w3.org/2000/09/xmldsig#sha1"/>
        <DigestValue>/ZbG8rLcYSVGLzEqBy7yybzr2Tk=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nzYjJtjcBQq27vfxczUJS9BtpH4=</DigestValue>
      </Reference>
      <Reference URI="/ppt/theme/theme2.xml?ContentType=application/vnd.openxmlformats-officedocument.theme+xml">
        <DigestMethod Algorithm="http://www.w3.org/2000/09/xmldsig#sha1"/>
        <DigestValue>nzYjJtjcBQq27vfxczUJS9BtpH4=</DigestValue>
      </Reference>
    </Manifest>
    <SignatureProperties>
      <SignatureProperty Id="idSignatureTime" Target="#idPackageSignature">
        <mdssi:SignatureTime>
          <mdssi:Format>YYYY-MM-DDThh:mm:ssTZD</mdssi:Format>
          <mdssi:Value>2010-07-25T16:34:49Z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/>
          <WindowsVersion>5.1</WindowsVersion>
          <OfficeVersion>12.0</OfficeVersion>
          <ApplicationVersion>12.0</ApplicationVersion>
          <Monitors>1</Monitors>
          <HorizontalResolution>1024</HorizontalResolution>
          <VerticalResolution>600</VerticalResolution>
          <ColorDepth>32</ColorDepth>
          <SignatureProviderId>{00000000-0000-0000-0000-000000000000}</SignatureProviderId>
          <SignatureProviderUrl/>
          <SignatureProviderDetails>9</SignatureProviderDetails>
          <ManifestHashAlgorithm>http://www.w3.org/2000/09/xmldsig#sha1</ManifestHashAlgorithm>
          <SignatureType>1</SignatureType>
        </SignatureInfoV1>
      </SignatureProperty>
    </Signature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54</Words>
  <Application>Microsoft Office PowerPoint</Application>
  <PresentationFormat>Affichage à l'écran (4:3)</PresentationFormat>
  <Paragraphs>42</Paragraphs>
  <Slides>34</Slides>
  <Notes>34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Company>MME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Dinisha</dc:creator>
  <dc:description>www.kamdou.net</dc:description>
  <cp:lastModifiedBy>Valued Acer Customer</cp:lastModifiedBy>
  <cp:revision>13</cp:revision>
  <dcterms:created xsi:type="dcterms:W3CDTF">2010-01-13T06:30:43Z</dcterms:created>
  <dcterms:modified xsi:type="dcterms:W3CDTF">2010-07-25T16:34:49Z</dcterms:modified>
</cp:coreProperties>
</file>