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74" r:id="rId5"/>
    <p:sldId id="256" r:id="rId6"/>
    <p:sldId id="260" r:id="rId7"/>
    <p:sldId id="275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2" r:id="rId18"/>
    <p:sldId id="273" r:id="rId19"/>
    <p:sldId id="276" r:id="rId20"/>
    <p:sldId id="277" r:id="rId21"/>
    <p:sldId id="278" r:id="rId22"/>
    <p:sldId id="279" r:id="rId23"/>
    <p:sldId id="280" r:id="rId24"/>
    <p:sldId id="281" r:id="rId25"/>
    <p:sldId id="282" r:id="rId2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00CCFF"/>
    <a:srgbClr val="FFFF00"/>
    <a:srgbClr val="FF3300"/>
    <a:srgbClr val="00FF00"/>
    <a:srgbClr val="800000"/>
    <a:srgbClr val="FF66FF"/>
    <a:srgbClr val="FF9966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3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4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6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7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8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0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9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E44D348-6627-4FEB-B498-D4C6D4F60506}" type="datetimeFigureOut">
              <a:rPr lang="fr-FR" smtClean="0"/>
              <a:pPr/>
              <a:t>21/09/2012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A5945CC-3DFB-4DDF-B052-83A154B429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5" r:id="rId2"/>
    <p:sldLayoutId id="2147483776" r:id="rId3"/>
    <p:sldLayoutId id="2147483777" r:id="rId4"/>
    <p:sldLayoutId id="2147483779" r:id="rId5"/>
    <p:sldLayoutId id="2147483780" r:id="rId6"/>
    <p:sldLayoutId id="2147483778" r:id="rId7"/>
    <p:sldLayoutId id="2147483774" r:id="rId8"/>
    <p:sldLayoutId id="2147483772" r:id="rId9"/>
    <p:sldLayoutId id="2147483771" r:id="rId10"/>
    <p:sldLayoutId id="2147483770" r:id="rId11"/>
    <p:sldLayoutId id="2147483781" r:id="rId12"/>
    <p:sldLayoutId id="2147483782" r:id="rId13"/>
    <p:sldLayoutId id="2147483783" r:id="rId14"/>
    <p:sldLayoutId id="2147483784" r:id="rId15"/>
    <p:sldLayoutId id="2147483785" r:id="rId16"/>
    <p:sldLayoutId id="2147483786" r:id="rId17"/>
    <p:sldLayoutId id="2147483787" r:id="rId18"/>
    <p:sldLayoutId id="2147483788" r:id="rId19"/>
    <p:sldLayoutId id="2147483789" r:id="rId20"/>
    <p:sldLayoutId id="2147483790" r:id="rId21"/>
    <p:sldLayoutId id="2147483791" r:id="rId22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jpeg"/><Relationship Id="rId5" Type="http://schemas.openxmlformats.org/officeDocument/2006/relationships/image" Target="../media/image3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jpeg"/><Relationship Id="rId5" Type="http://schemas.openxmlformats.org/officeDocument/2006/relationships/image" Target="../media/image3.jpe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jpeg"/><Relationship Id="rId5" Type="http://schemas.openxmlformats.org/officeDocument/2006/relationships/image" Target="../media/image17.jpe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5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0.jpeg"/><Relationship Id="rId5" Type="http://schemas.openxmlformats.org/officeDocument/2006/relationships/image" Target="../media/image3.jpe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3.jpeg"/><Relationship Id="rId5" Type="http://schemas.openxmlformats.org/officeDocument/2006/relationships/image" Target="../media/image3.jpeg"/><Relationship Id="rId4" Type="http://schemas.openxmlformats.org/officeDocument/2006/relationships/image" Target="../media/image32.png"/><Relationship Id="rId9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jpeg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3.jpeg"/><Relationship Id="rId5" Type="http://schemas.openxmlformats.org/officeDocument/2006/relationships/image" Target="../media/image3.jpe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3.jpeg"/><Relationship Id="rId5" Type="http://schemas.openxmlformats.org/officeDocument/2006/relationships/image" Target="../media/image3.jpe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9.jpeg"/><Relationship Id="rId5" Type="http://schemas.openxmlformats.org/officeDocument/2006/relationships/image" Target="../media/image42.png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3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4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5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6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2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4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1" name="WordArt 9"/>
          <p:cNvSpPr>
            <a:spLocks noChangeArrowheads="1" noChangeShapeType="1" noTextEdit="1"/>
          </p:cNvSpPr>
          <p:nvPr/>
        </p:nvSpPr>
        <p:spPr bwMode="auto">
          <a:xfrm rot="5400000">
            <a:off x="-392112" y="2449512"/>
            <a:ext cx="2660650" cy="1114425"/>
          </a:xfrm>
          <a:prstGeom prst="rect">
            <a:avLst/>
          </a:prstGeom>
        </p:spPr>
        <p:txBody>
          <a:bodyPr vert="wordArtVert" wrap="none" fromWordArt="1">
            <a:prstTxWarp prst="textWave4">
              <a:avLst>
                <a:gd name="adj1" fmla="val 13005"/>
                <a:gd name="adj2" fmla="val 0"/>
              </a:avLst>
            </a:prstTxWarp>
          </a:bodyPr>
          <a:lstStyle/>
          <a:p>
            <a:pPr algn="ctr" fontAlgn="auto"/>
            <a:r>
              <a:rPr lang="fr-FR" sz="6000" b="1" kern="1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99190" dir="7788334" algn="ctr" rotWithShape="0">
                    <a:srgbClr val="000080"/>
                  </a:outerShdw>
                </a:effectLst>
                <a:latin typeface="Times New Roman"/>
                <a:cs typeface="Times New Roman"/>
              </a:rPr>
              <a:t>Moi</a:t>
            </a:r>
          </a:p>
        </p:txBody>
      </p:sp>
      <p:sp>
        <p:nvSpPr>
          <p:cNvPr id="13322" name="WordArt 10"/>
          <p:cNvSpPr>
            <a:spLocks noChangeArrowheads="1" noChangeShapeType="1" noTextEdit="1"/>
          </p:cNvSpPr>
          <p:nvPr/>
        </p:nvSpPr>
        <p:spPr bwMode="auto">
          <a:xfrm rot="5400000">
            <a:off x="5372100" y="2552700"/>
            <a:ext cx="5715000" cy="1524000"/>
          </a:xfrm>
          <a:prstGeom prst="rect">
            <a:avLst/>
          </a:prstGeom>
        </p:spPr>
        <p:txBody>
          <a:bodyPr vert="wordArtVert" wrap="none" fromWordArt="1">
            <a:prstTxWarp prst="textWave4">
              <a:avLst>
                <a:gd name="adj1" fmla="val 13005"/>
                <a:gd name="adj2" fmla="val 0"/>
              </a:avLst>
            </a:prstTxWarp>
          </a:bodyPr>
          <a:lstStyle/>
          <a:p>
            <a:pPr algn="ctr" fontAlgn="auto"/>
            <a:r>
              <a:rPr lang="fr-FR" sz="6000" b="1" kern="1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99190" dir="7788334" algn="ctr" rotWithShape="0">
                    <a:srgbClr val="000080"/>
                  </a:outerShdw>
                </a:effectLst>
                <a:latin typeface="Times New Roman"/>
                <a:cs typeface="Times New Roman"/>
              </a:rPr>
              <a:t>Président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228600" y="6461125"/>
            <a:ext cx="1905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>
                <a:solidFill>
                  <a:srgbClr val="FF3300"/>
                </a:solidFill>
                <a:latin typeface="Times New Roman" pitchFamily="18" charset="0"/>
              </a:rPr>
              <a:t>Mettre le son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13324" name="Picture 1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  <p:sndAc>
      <p:stSnd loop="1">
        <p:snd r:embed="rId2" name="bd_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3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2895600" cy="2055813"/>
          </a:xfrm>
          <a:prstGeom prst="rect">
            <a:avLst/>
          </a:prstGeom>
          <a:noFill/>
        </p:spPr>
      </p:pic>
      <p:pic>
        <p:nvPicPr>
          <p:cNvPr id="14344" name="Picture 8" descr="C:\Users\Mystere06\Desktop\Francois_Hollan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457200"/>
            <a:ext cx="3103563" cy="4141788"/>
          </a:xfrm>
          <a:prstGeom prst="rect">
            <a:avLst/>
          </a:prstGeom>
          <a:noFill/>
        </p:spPr>
      </p:pic>
      <p:pic>
        <p:nvPicPr>
          <p:cNvPr id="14345" name="Picture 9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14346" name="Picture 10" descr="C:\Users\Mystere06\Desktop\Nos Documents\Gifs Henri\H Asterix Découvre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4038600"/>
            <a:ext cx="1727200" cy="2476500"/>
          </a:xfrm>
          <a:prstGeom prst="rect">
            <a:avLst/>
          </a:prstGeom>
          <a:noFill/>
        </p:spPr>
      </p:pic>
      <p:sp>
        <p:nvSpPr>
          <p:cNvPr id="14347" name="AutoShape 11"/>
          <p:cNvSpPr>
            <a:spLocks noChangeArrowheads="1"/>
          </p:cNvSpPr>
          <p:nvPr/>
        </p:nvSpPr>
        <p:spPr bwMode="auto">
          <a:xfrm>
            <a:off x="2286000" y="3505200"/>
            <a:ext cx="2438400" cy="1295400"/>
          </a:xfrm>
          <a:prstGeom prst="wedgeRoundRectCallout">
            <a:avLst>
              <a:gd name="adj1" fmla="val -65431"/>
              <a:gd name="adj2" fmla="val 70713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Je pourrais savoir ce</a:t>
            </a:r>
          </a:p>
          <a:p>
            <a:pPr algn="ctr"/>
            <a:r>
              <a:rPr lang="fr-FR">
                <a:latin typeface="Times New Roman" pitchFamily="18" charset="0"/>
              </a:rPr>
              <a:t>que tu comptes faire </a:t>
            </a:r>
          </a:p>
          <a:p>
            <a:pPr algn="ctr"/>
            <a:r>
              <a:rPr lang="fr-FR">
                <a:latin typeface="Times New Roman" pitchFamily="18" charset="0"/>
              </a:rPr>
              <a:t>pour les emplois</a:t>
            </a:r>
          </a:p>
          <a:p>
            <a:pPr algn="ctr"/>
            <a:r>
              <a:rPr lang="fr-FR">
                <a:latin typeface="Times New Roman" pitchFamily="18" charset="0"/>
              </a:rPr>
              <a:t>des Français ?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14348" name="AutoShape 12"/>
          <p:cNvSpPr>
            <a:spLocks noChangeArrowheads="1"/>
          </p:cNvSpPr>
          <p:nvPr/>
        </p:nvSpPr>
        <p:spPr bwMode="auto">
          <a:xfrm>
            <a:off x="2895600" y="1219200"/>
            <a:ext cx="2438400" cy="1295400"/>
          </a:xfrm>
          <a:prstGeom prst="wedgeRoundRectCallout">
            <a:avLst>
              <a:gd name="adj1" fmla="val 91148"/>
              <a:gd name="adj2" fmla="val 93505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MOI Président: Je vais</a:t>
            </a:r>
          </a:p>
          <a:p>
            <a:pPr algn="ctr"/>
            <a:r>
              <a:rPr lang="fr-FR">
                <a:latin typeface="Times New Roman" pitchFamily="18" charset="0"/>
              </a:rPr>
              <a:t> d’abord m’occuper</a:t>
            </a:r>
          </a:p>
          <a:p>
            <a:pPr algn="ctr"/>
            <a:r>
              <a:rPr lang="fr-FR">
                <a:latin typeface="Times New Roman" pitchFamily="18" charset="0"/>
              </a:rPr>
              <a:t>des emplois des Roms.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14349" name="Picture 13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4953000"/>
            <a:ext cx="1524000" cy="1082675"/>
          </a:xfrm>
          <a:prstGeom prst="rect">
            <a:avLst/>
          </a:prstGeom>
          <a:noFill/>
        </p:spPr>
      </p:pic>
      <p:pic>
        <p:nvPicPr>
          <p:cNvPr id="14350" name="Picture 14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52400"/>
            <a:ext cx="1219200" cy="865188"/>
          </a:xfrm>
          <a:prstGeom prst="rect">
            <a:avLst/>
          </a:prstGeom>
          <a:noFill/>
        </p:spPr>
      </p:pic>
      <p:pic>
        <p:nvPicPr>
          <p:cNvPr id="14351" name="Picture 15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" y="2743200"/>
            <a:ext cx="838200" cy="5953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8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0" name="Picture 10" descr="C:\Users\Mystere06\Desktop\Nos Documents\Gifs Henri\H Gaston Croise bras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609600"/>
            <a:ext cx="2047875" cy="3386138"/>
          </a:xfrm>
          <a:prstGeom prst="rect">
            <a:avLst/>
          </a:prstGeom>
          <a:noFill/>
        </p:spPr>
      </p:pic>
      <p:sp>
        <p:nvSpPr>
          <p:cNvPr id="15371" name="AutoShape 11"/>
          <p:cNvSpPr>
            <a:spLocks noChangeArrowheads="1"/>
          </p:cNvSpPr>
          <p:nvPr/>
        </p:nvSpPr>
        <p:spPr bwMode="auto">
          <a:xfrm>
            <a:off x="2438400" y="1447800"/>
            <a:ext cx="1905000" cy="990600"/>
          </a:xfrm>
          <a:prstGeom prst="wedgeRoundRectCallout">
            <a:avLst>
              <a:gd name="adj1" fmla="val -96500"/>
              <a:gd name="adj2" fmla="val -49681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L’essence est</a:t>
            </a:r>
          </a:p>
          <a:p>
            <a:pPr algn="ctr"/>
            <a:r>
              <a:rPr lang="fr-FR">
                <a:latin typeface="Times New Roman" pitchFamily="18" charset="0"/>
              </a:rPr>
              <a:t>très chère.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15372" name="Picture 12" descr="C:\Users\Mystere06\Desktop\hollan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24500" y="3238500"/>
            <a:ext cx="3619500" cy="3619500"/>
          </a:xfrm>
          <a:prstGeom prst="rect">
            <a:avLst/>
          </a:prstGeom>
          <a:noFill/>
        </p:spPr>
      </p:pic>
      <p:pic>
        <p:nvPicPr>
          <p:cNvPr id="15373" name="Picture 13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sp>
        <p:nvSpPr>
          <p:cNvPr id="15374" name="AutoShape 14"/>
          <p:cNvSpPr>
            <a:spLocks noChangeArrowheads="1"/>
          </p:cNvSpPr>
          <p:nvPr/>
        </p:nvSpPr>
        <p:spPr bwMode="auto">
          <a:xfrm>
            <a:off x="3505200" y="3505200"/>
            <a:ext cx="2438400" cy="1295400"/>
          </a:xfrm>
          <a:prstGeom prst="wedgeRoundRectCallout">
            <a:avLst>
              <a:gd name="adj1" fmla="val 91148"/>
              <a:gd name="adj2" fmla="val 91546"/>
              <a:gd name="adj3" fmla="val 16667"/>
            </a:avLst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C ’est pas vrai, avec</a:t>
            </a:r>
          </a:p>
          <a:p>
            <a:pPr algn="ctr"/>
            <a:r>
              <a:rPr lang="fr-FR">
                <a:latin typeface="Times New Roman" pitchFamily="18" charset="0"/>
              </a:rPr>
              <a:t>MOI PRESIDENT, </a:t>
            </a:r>
          </a:p>
          <a:p>
            <a:pPr algn="ctr"/>
            <a:r>
              <a:rPr lang="fr-FR">
                <a:latin typeface="Times New Roman" pitchFamily="18" charset="0"/>
              </a:rPr>
              <a:t>elle a baissé de 6 cts.</a:t>
            </a:r>
          </a:p>
          <a:p>
            <a:pPr algn="ctr"/>
            <a:r>
              <a:rPr lang="fr-FR">
                <a:latin typeface="Times New Roman" pitchFamily="18" charset="0"/>
              </a:rPr>
              <a:t>Hi hi hi 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15375" name="Picture 15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1200" y="533400"/>
            <a:ext cx="2895600" cy="2055813"/>
          </a:xfrm>
          <a:prstGeom prst="rect">
            <a:avLst/>
          </a:prstGeom>
          <a:noFill/>
        </p:spPr>
      </p:pic>
      <p:pic>
        <p:nvPicPr>
          <p:cNvPr id="15376" name="Picture 16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5029200"/>
            <a:ext cx="1524000" cy="1082675"/>
          </a:xfrm>
          <a:prstGeom prst="rect">
            <a:avLst/>
          </a:prstGeom>
          <a:noFill/>
        </p:spPr>
      </p:pic>
      <p:pic>
        <p:nvPicPr>
          <p:cNvPr id="15377" name="Picture 17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9000" y="5486400"/>
            <a:ext cx="1066800" cy="757238"/>
          </a:xfrm>
          <a:prstGeom prst="rect">
            <a:avLst/>
          </a:prstGeom>
          <a:noFill/>
        </p:spPr>
      </p:pic>
      <p:pic>
        <p:nvPicPr>
          <p:cNvPr id="15378" name="Picture 18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0" y="228600"/>
            <a:ext cx="1524000" cy="1082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4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Mystere06\Desktop\caricature_hollan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2698750"/>
            <a:ext cx="6000750" cy="4159250"/>
          </a:xfrm>
          <a:prstGeom prst="rect">
            <a:avLst/>
          </a:prstGeom>
          <a:noFill/>
        </p:spPr>
      </p:pic>
      <p:pic>
        <p:nvPicPr>
          <p:cNvPr id="64515" name="Picture 3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64516" name="Picture 4" descr="C:\Users\Mystere06\Desktop\Nos Documents\Gifs Henri\H Vieux Lunet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457200"/>
            <a:ext cx="2095500" cy="3429000"/>
          </a:xfrm>
          <a:prstGeom prst="rect">
            <a:avLst/>
          </a:prstGeom>
          <a:noFill/>
        </p:spPr>
      </p:pic>
      <p:sp>
        <p:nvSpPr>
          <p:cNvPr id="64517" name="AutoShape 5"/>
          <p:cNvSpPr>
            <a:spLocks noChangeArrowheads="1"/>
          </p:cNvSpPr>
          <p:nvPr/>
        </p:nvSpPr>
        <p:spPr bwMode="auto">
          <a:xfrm>
            <a:off x="2743200" y="228600"/>
            <a:ext cx="2590800" cy="1295400"/>
          </a:xfrm>
          <a:prstGeom prst="wedgeRoundRectCallout">
            <a:avLst>
              <a:gd name="adj1" fmla="val -90810"/>
              <a:gd name="adj2" fmla="val 34681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Comment vas-tu faire,</a:t>
            </a:r>
          </a:p>
          <a:p>
            <a:pPr algn="ctr"/>
            <a:r>
              <a:rPr lang="fr-FR">
                <a:latin typeface="Times New Roman" pitchFamily="18" charset="0"/>
              </a:rPr>
              <a:t>pour réaliser toutes</a:t>
            </a:r>
          </a:p>
          <a:p>
            <a:pPr algn="ctr"/>
            <a:r>
              <a:rPr lang="fr-FR">
                <a:latin typeface="Times New Roman" pitchFamily="18" charset="0"/>
              </a:rPr>
              <a:t>tes promesses ?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64518" name="AutoShape 6"/>
          <p:cNvSpPr>
            <a:spLocks noChangeArrowheads="1"/>
          </p:cNvSpPr>
          <p:nvPr/>
        </p:nvSpPr>
        <p:spPr bwMode="auto">
          <a:xfrm>
            <a:off x="2209800" y="3429000"/>
            <a:ext cx="2209800" cy="990600"/>
          </a:xfrm>
          <a:prstGeom prst="wedgeRoundRectCallout">
            <a:avLst>
              <a:gd name="adj1" fmla="val 102514"/>
              <a:gd name="adj2" fmla="val 44231"/>
              <a:gd name="adj3" fmla="val 16667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Prépare tes sous</a:t>
            </a:r>
          </a:p>
          <a:p>
            <a:pPr algn="ctr"/>
            <a:r>
              <a:rPr lang="fr-FR">
                <a:latin typeface="Times New Roman" pitchFamily="18" charset="0"/>
              </a:rPr>
              <a:t>j ’arrive. Hi hi hi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64519" name="Picture 7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7600" y="1981200"/>
            <a:ext cx="1371600" cy="973138"/>
          </a:xfrm>
          <a:prstGeom prst="rect">
            <a:avLst/>
          </a:prstGeom>
          <a:noFill/>
        </p:spPr>
      </p:pic>
      <p:pic>
        <p:nvPicPr>
          <p:cNvPr id="64520" name="Picture 8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7400" y="660400"/>
            <a:ext cx="762000" cy="541338"/>
          </a:xfrm>
          <a:prstGeom prst="rect">
            <a:avLst/>
          </a:prstGeom>
          <a:noFill/>
        </p:spPr>
      </p:pic>
      <p:pic>
        <p:nvPicPr>
          <p:cNvPr id="64521" name="Picture 9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72400" y="1371600"/>
            <a:ext cx="762000" cy="541338"/>
          </a:xfrm>
          <a:prstGeom prst="rect">
            <a:avLst/>
          </a:prstGeom>
          <a:noFill/>
        </p:spPr>
      </p:pic>
      <p:pic>
        <p:nvPicPr>
          <p:cNvPr id="64522" name="Picture 10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1200" y="1828800"/>
            <a:ext cx="838200" cy="595313"/>
          </a:xfrm>
          <a:prstGeom prst="rect">
            <a:avLst/>
          </a:prstGeom>
          <a:noFill/>
        </p:spPr>
      </p:pic>
      <p:pic>
        <p:nvPicPr>
          <p:cNvPr id="64523" name="Picture 11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4876800"/>
            <a:ext cx="2133600" cy="1514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8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2" name="Picture 8" descr="C:\Users\Mystere06\Desktop\suivez-lintervention-de-francois-hollande-dimanche-20h-sur-tf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8650" y="3863975"/>
            <a:ext cx="4705350" cy="2994025"/>
          </a:xfrm>
          <a:prstGeom prst="rect">
            <a:avLst/>
          </a:prstGeom>
          <a:noFill/>
        </p:spPr>
      </p:pic>
      <p:pic>
        <p:nvPicPr>
          <p:cNvPr id="16393" name="Picture 9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16394" name="Picture 10" descr="C:\Users\Mystere06\Desktop\Nos Documents\Gifs Henri\H Trans Peur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1143000"/>
            <a:ext cx="1409700" cy="3238500"/>
          </a:xfrm>
          <a:prstGeom prst="rect">
            <a:avLst/>
          </a:prstGeom>
          <a:noFill/>
        </p:spPr>
      </p:pic>
      <p:sp>
        <p:nvSpPr>
          <p:cNvPr id="16395" name="AutoShape 11"/>
          <p:cNvSpPr>
            <a:spLocks noChangeArrowheads="1"/>
          </p:cNvSpPr>
          <p:nvPr/>
        </p:nvSpPr>
        <p:spPr bwMode="auto">
          <a:xfrm>
            <a:off x="3429000" y="533400"/>
            <a:ext cx="2133600" cy="1066800"/>
          </a:xfrm>
          <a:prstGeom prst="wedgeRoundRectCallout">
            <a:avLst>
              <a:gd name="adj1" fmla="val -122171"/>
              <a:gd name="adj2" fmla="val 4970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Les gens ont peur</a:t>
            </a:r>
          </a:p>
          <a:p>
            <a:pPr algn="ctr"/>
            <a:r>
              <a:rPr lang="fr-FR">
                <a:latin typeface="Times New Roman" pitchFamily="18" charset="0"/>
              </a:rPr>
              <a:t>dans les rues, car</a:t>
            </a:r>
          </a:p>
          <a:p>
            <a:pPr algn="ctr"/>
            <a:r>
              <a:rPr lang="fr-FR">
                <a:latin typeface="Times New Roman" pitchFamily="18" charset="0"/>
              </a:rPr>
              <a:t>l’insécurité avance.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16396" name="AutoShape 12"/>
          <p:cNvSpPr>
            <a:spLocks noChangeArrowheads="1"/>
          </p:cNvSpPr>
          <p:nvPr/>
        </p:nvSpPr>
        <p:spPr bwMode="auto">
          <a:xfrm>
            <a:off x="3276600" y="3429000"/>
            <a:ext cx="2438400" cy="1295400"/>
          </a:xfrm>
          <a:prstGeom prst="wedgeRoundRectCallout">
            <a:avLst>
              <a:gd name="adj1" fmla="val 77606"/>
              <a:gd name="adj2" fmla="val 105514"/>
              <a:gd name="adj3" fmla="val 16667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FOUTAISE, MOI</a:t>
            </a:r>
          </a:p>
          <a:p>
            <a:pPr algn="ctr"/>
            <a:r>
              <a:rPr lang="fr-FR">
                <a:latin typeface="Times New Roman" pitchFamily="18" charset="0"/>
              </a:rPr>
              <a:t>PRESIDENT je ne me</a:t>
            </a:r>
          </a:p>
          <a:p>
            <a:pPr algn="ctr"/>
            <a:r>
              <a:rPr lang="fr-FR">
                <a:latin typeface="Times New Roman" pitchFamily="18" charset="0"/>
              </a:rPr>
              <a:t>fais jamais agresser. 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16397" name="Picture 13" descr="C:\Users\Mystere06\Desktop\Nos Documents\Gifs Henri\drapeau françai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0" y="1371600"/>
            <a:ext cx="1390650" cy="1022350"/>
          </a:xfrm>
          <a:prstGeom prst="rect">
            <a:avLst/>
          </a:prstGeom>
          <a:noFill/>
        </p:spPr>
      </p:pic>
      <p:pic>
        <p:nvPicPr>
          <p:cNvPr id="16398" name="Picture 14" descr="C:\Users\Mystere06\Desktop\Nos Documents\Gifs Henri\drapeau françai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" y="5105400"/>
            <a:ext cx="609600" cy="447675"/>
          </a:xfrm>
          <a:prstGeom prst="rect">
            <a:avLst/>
          </a:prstGeom>
          <a:noFill/>
        </p:spPr>
      </p:pic>
      <p:pic>
        <p:nvPicPr>
          <p:cNvPr id="16399" name="Picture 15" descr="C:\Users\Mystere06\Desktop\Nos Documents\Gifs Henri\drapeau françai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5791200"/>
            <a:ext cx="533400" cy="392113"/>
          </a:xfrm>
          <a:prstGeom prst="rect">
            <a:avLst/>
          </a:prstGeom>
          <a:noFill/>
        </p:spPr>
      </p:pic>
      <p:pic>
        <p:nvPicPr>
          <p:cNvPr id="16400" name="Picture 16" descr="C:\Users\Mystere06\Desktop\Nos Documents\Gifs Henri\drapeau françai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8600" y="2133600"/>
            <a:ext cx="685800" cy="5048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5" name="Picture 7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17418" name="Picture 10" descr="C:\Users\Mystere06\Desktop\FRANOI~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1524000"/>
            <a:ext cx="3152775" cy="4681538"/>
          </a:xfrm>
          <a:prstGeom prst="rect">
            <a:avLst/>
          </a:prstGeom>
          <a:noFill/>
        </p:spPr>
      </p:pic>
      <p:sp>
        <p:nvSpPr>
          <p:cNvPr id="17419" name="AutoShape 11"/>
          <p:cNvSpPr>
            <a:spLocks noChangeArrowheads="1"/>
          </p:cNvSpPr>
          <p:nvPr/>
        </p:nvSpPr>
        <p:spPr bwMode="auto">
          <a:xfrm>
            <a:off x="2667000" y="4191000"/>
            <a:ext cx="2667000" cy="1524000"/>
          </a:xfrm>
          <a:prstGeom prst="wedgeRoundRectCallout">
            <a:avLst>
              <a:gd name="adj1" fmla="val 97917"/>
              <a:gd name="adj2" fmla="val -45000"/>
              <a:gd name="adj3" fmla="val 16667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Même pas vrai, Martine,</a:t>
            </a:r>
          </a:p>
          <a:p>
            <a:pPr algn="ctr"/>
            <a:r>
              <a:rPr lang="fr-FR">
                <a:latin typeface="Times New Roman" pitchFamily="18" charset="0"/>
              </a:rPr>
              <a:t>Ségolène, Valérie et</a:t>
            </a:r>
          </a:p>
          <a:p>
            <a:pPr algn="ctr"/>
            <a:r>
              <a:rPr lang="fr-FR">
                <a:latin typeface="Times New Roman" pitchFamily="18" charset="0"/>
              </a:rPr>
              <a:t>MOI PRESIDENT, nous</a:t>
            </a:r>
          </a:p>
          <a:p>
            <a:pPr algn="ctr"/>
            <a:r>
              <a:rPr lang="fr-FR">
                <a:latin typeface="Times New Roman" pitchFamily="18" charset="0"/>
              </a:rPr>
              <a:t>sommes encore là. 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17420" name="Picture 12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95600" y="1981200"/>
            <a:ext cx="2057400" cy="1462088"/>
          </a:xfrm>
          <a:prstGeom prst="rect">
            <a:avLst/>
          </a:prstGeom>
          <a:noFill/>
        </p:spPr>
      </p:pic>
      <p:pic>
        <p:nvPicPr>
          <p:cNvPr id="17421" name="Picture 13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5257800"/>
            <a:ext cx="1524000" cy="1082675"/>
          </a:xfrm>
          <a:prstGeom prst="rect">
            <a:avLst/>
          </a:prstGeom>
          <a:noFill/>
        </p:spPr>
      </p:pic>
      <p:pic>
        <p:nvPicPr>
          <p:cNvPr id="17422" name="Picture 14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381000"/>
            <a:ext cx="990600" cy="703263"/>
          </a:xfrm>
          <a:prstGeom prst="rect">
            <a:avLst/>
          </a:prstGeom>
          <a:noFill/>
        </p:spPr>
      </p:pic>
      <p:pic>
        <p:nvPicPr>
          <p:cNvPr id="17423" name="Picture 15" descr="C:\Users\Mystere06\Desktop\Nos Documents\Gifs Henri\H Argent Billet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381000"/>
            <a:ext cx="2478088" cy="2647950"/>
          </a:xfrm>
          <a:prstGeom prst="rect">
            <a:avLst/>
          </a:prstGeom>
          <a:noFill/>
        </p:spPr>
      </p:pic>
      <p:sp>
        <p:nvSpPr>
          <p:cNvPr id="17424" name="AutoShape 16"/>
          <p:cNvSpPr>
            <a:spLocks noChangeArrowheads="1"/>
          </p:cNvSpPr>
          <p:nvPr/>
        </p:nvSpPr>
        <p:spPr bwMode="auto">
          <a:xfrm>
            <a:off x="3200400" y="533400"/>
            <a:ext cx="1828800" cy="1066800"/>
          </a:xfrm>
          <a:prstGeom prst="wedgeRoundRectCallout">
            <a:avLst>
              <a:gd name="adj1" fmla="val -135157"/>
              <a:gd name="adj2" fmla="val 7292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Tous les riches</a:t>
            </a:r>
          </a:p>
          <a:p>
            <a:pPr algn="ctr"/>
            <a:r>
              <a:rPr lang="fr-FR">
                <a:latin typeface="Times New Roman" pitchFamily="18" charset="0"/>
              </a:rPr>
              <a:t>veulent quitter</a:t>
            </a:r>
          </a:p>
          <a:p>
            <a:pPr algn="ctr"/>
            <a:r>
              <a:rPr lang="fr-FR">
                <a:latin typeface="Times New Roman" pitchFamily="18" charset="0"/>
              </a:rPr>
              <a:t>la France.</a:t>
            </a:r>
            <a:endParaRPr lang="fr-FR" sz="240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9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026" descr="C:\Users\Mystere06\Desktop\29894610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4575" y="2286000"/>
            <a:ext cx="3019425" cy="4572000"/>
          </a:xfrm>
          <a:prstGeom prst="rect">
            <a:avLst/>
          </a:prstGeom>
          <a:noFill/>
        </p:spPr>
      </p:pic>
      <p:pic>
        <p:nvPicPr>
          <p:cNvPr id="65539" name="Picture 1027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65540" name="Picture 1028" descr="C:\Users\Mystere06\Desktop\Nos Documents\Gifs Henri\H V Micro!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609600"/>
            <a:ext cx="1343025" cy="2657475"/>
          </a:xfrm>
          <a:prstGeom prst="rect">
            <a:avLst/>
          </a:prstGeom>
          <a:noFill/>
        </p:spPr>
      </p:pic>
      <p:sp>
        <p:nvSpPr>
          <p:cNvPr id="65541" name="AutoShape 1029"/>
          <p:cNvSpPr>
            <a:spLocks noChangeArrowheads="1"/>
          </p:cNvSpPr>
          <p:nvPr/>
        </p:nvSpPr>
        <p:spPr bwMode="auto">
          <a:xfrm>
            <a:off x="2590800" y="381000"/>
            <a:ext cx="2971800" cy="1295400"/>
          </a:xfrm>
          <a:prstGeom prst="wedgeRoundRectCallout">
            <a:avLst>
              <a:gd name="adj1" fmla="val -86273"/>
              <a:gd name="adj2" fmla="val 2683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Marseille, a des problèmes</a:t>
            </a:r>
          </a:p>
          <a:p>
            <a:pPr algn="ctr"/>
            <a:r>
              <a:rPr lang="fr-FR">
                <a:latin typeface="Times New Roman" pitchFamily="18" charset="0"/>
              </a:rPr>
              <a:t>d’immigration, de drogue</a:t>
            </a:r>
          </a:p>
          <a:p>
            <a:pPr algn="ctr"/>
            <a:r>
              <a:rPr lang="fr-FR">
                <a:latin typeface="Times New Roman" pitchFamily="18" charset="0"/>
              </a:rPr>
              <a:t>et d’insécurité, tu fais quoi ?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65542" name="AutoShape 1030"/>
          <p:cNvSpPr>
            <a:spLocks noChangeArrowheads="1"/>
          </p:cNvSpPr>
          <p:nvPr/>
        </p:nvSpPr>
        <p:spPr bwMode="auto">
          <a:xfrm>
            <a:off x="2057400" y="3429000"/>
            <a:ext cx="2819400" cy="1447800"/>
          </a:xfrm>
          <a:prstGeom prst="wedgeRoundRectCallout">
            <a:avLst>
              <a:gd name="adj1" fmla="val 133838"/>
              <a:gd name="adj2" fmla="val 53838"/>
              <a:gd name="adj3" fmla="val 16667"/>
            </a:avLst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Ben je vire tous les</a:t>
            </a:r>
          </a:p>
          <a:p>
            <a:pPr algn="ctr"/>
            <a:r>
              <a:rPr lang="fr-FR">
                <a:latin typeface="Times New Roman" pitchFamily="18" charset="0"/>
              </a:rPr>
              <a:t>hommes de Sarko, pour</a:t>
            </a:r>
          </a:p>
          <a:p>
            <a:pPr algn="ctr"/>
            <a:r>
              <a:rPr lang="fr-FR">
                <a:latin typeface="Times New Roman" pitchFamily="18" charset="0"/>
              </a:rPr>
              <a:t>mettre les miens. Hi hi hi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65543" name="Picture 1031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0800" y="381000"/>
            <a:ext cx="2209800" cy="1568450"/>
          </a:xfrm>
          <a:prstGeom prst="rect">
            <a:avLst/>
          </a:prstGeom>
          <a:noFill/>
        </p:spPr>
      </p:pic>
      <p:pic>
        <p:nvPicPr>
          <p:cNvPr id="65544" name="Picture 1032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5200" y="2133600"/>
            <a:ext cx="1371600" cy="973138"/>
          </a:xfrm>
          <a:prstGeom prst="rect">
            <a:avLst/>
          </a:prstGeom>
          <a:noFill/>
        </p:spPr>
      </p:pic>
      <p:pic>
        <p:nvPicPr>
          <p:cNvPr id="65545" name="Picture 1033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" y="5711825"/>
            <a:ext cx="838200" cy="595313"/>
          </a:xfrm>
          <a:prstGeom prst="rect">
            <a:avLst/>
          </a:prstGeom>
          <a:noFill/>
        </p:spPr>
      </p:pic>
      <p:pic>
        <p:nvPicPr>
          <p:cNvPr id="65546" name="Picture 1034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81400" y="5626100"/>
            <a:ext cx="1066800" cy="7572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2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2" name="Picture 10" descr="C:\Users\Mystere06\Desktop\francois-hollande-a-boulogne-sur-mer-le-27-mars-2012-10672325ebu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3055938"/>
            <a:ext cx="6781800" cy="3802062"/>
          </a:xfrm>
          <a:prstGeom prst="rect">
            <a:avLst/>
          </a:prstGeom>
          <a:noFill/>
        </p:spPr>
      </p:pic>
      <p:pic>
        <p:nvPicPr>
          <p:cNvPr id="18443" name="Picture 11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18444" name="Picture 12" descr="C:\Users\Mystere06\Desktop\Nos Documents\Gifs Henri\H Papa Pensif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457200"/>
            <a:ext cx="1781175" cy="3295650"/>
          </a:xfrm>
          <a:prstGeom prst="rect">
            <a:avLst/>
          </a:prstGeom>
          <a:noFill/>
        </p:spPr>
      </p:pic>
      <p:sp>
        <p:nvSpPr>
          <p:cNvPr id="18445" name="AutoShape 13"/>
          <p:cNvSpPr>
            <a:spLocks noChangeArrowheads="1"/>
          </p:cNvSpPr>
          <p:nvPr/>
        </p:nvSpPr>
        <p:spPr bwMode="auto">
          <a:xfrm>
            <a:off x="3352800" y="304800"/>
            <a:ext cx="2133600" cy="990600"/>
          </a:xfrm>
          <a:prstGeom prst="wedgeRoundRectCallout">
            <a:avLst>
              <a:gd name="adj1" fmla="val -105356"/>
              <a:gd name="adj2" fmla="val 56569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Il vient quand ton</a:t>
            </a:r>
          </a:p>
          <a:p>
            <a:pPr algn="ctr"/>
            <a:r>
              <a:rPr lang="fr-FR">
                <a:latin typeface="Times New Roman" pitchFamily="18" charset="0"/>
              </a:rPr>
              <a:t>fameux changement ?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18446" name="AutoShape 14"/>
          <p:cNvSpPr>
            <a:spLocks noChangeArrowheads="1"/>
          </p:cNvSpPr>
          <p:nvPr/>
        </p:nvSpPr>
        <p:spPr bwMode="auto">
          <a:xfrm>
            <a:off x="2667000" y="2438400"/>
            <a:ext cx="2895600" cy="1524000"/>
          </a:xfrm>
          <a:prstGeom prst="wedgeRoundRectCallout">
            <a:avLst>
              <a:gd name="adj1" fmla="val 101866"/>
              <a:gd name="adj2" fmla="val 111773"/>
              <a:gd name="adj3" fmla="val 16667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Ben avant c’était LUI</a:t>
            </a:r>
          </a:p>
          <a:p>
            <a:pPr algn="ctr"/>
            <a:r>
              <a:rPr lang="fr-FR">
                <a:latin typeface="Times New Roman" pitchFamily="18" charset="0"/>
              </a:rPr>
              <a:t>PRESIDENT et maintenant</a:t>
            </a:r>
          </a:p>
          <a:p>
            <a:pPr algn="ctr"/>
            <a:r>
              <a:rPr lang="fr-FR">
                <a:latin typeface="Times New Roman" pitchFamily="18" charset="0"/>
              </a:rPr>
              <a:t>c’est MOI PRESIDENT,</a:t>
            </a:r>
          </a:p>
          <a:p>
            <a:pPr algn="ctr"/>
            <a:r>
              <a:rPr lang="fr-FR">
                <a:latin typeface="Times New Roman" pitchFamily="18" charset="0"/>
              </a:rPr>
              <a:t>donc tu vois ça change. 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18447" name="Picture 15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609600"/>
            <a:ext cx="2209800" cy="1568450"/>
          </a:xfrm>
          <a:prstGeom prst="rect">
            <a:avLst/>
          </a:prstGeom>
          <a:noFill/>
        </p:spPr>
      </p:pic>
      <p:pic>
        <p:nvPicPr>
          <p:cNvPr id="18448" name="Picture 16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0600" y="4648200"/>
            <a:ext cx="990600" cy="7032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6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4" name="Picture 8" descr="C:\Users\Mystere06\Desktop\Nos Documents\Gifs Henri\H Mous Brete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609600"/>
            <a:ext cx="2049463" cy="2647950"/>
          </a:xfrm>
          <a:prstGeom prst="rect">
            <a:avLst/>
          </a:prstGeom>
          <a:noFill/>
        </p:spPr>
      </p:pic>
      <p:sp>
        <p:nvSpPr>
          <p:cNvPr id="19465" name="AutoShape 9"/>
          <p:cNvSpPr>
            <a:spLocks noChangeArrowheads="1"/>
          </p:cNvSpPr>
          <p:nvPr/>
        </p:nvSpPr>
        <p:spPr bwMode="auto">
          <a:xfrm>
            <a:off x="2895600" y="228600"/>
            <a:ext cx="1981200" cy="990600"/>
          </a:xfrm>
          <a:prstGeom prst="wedgeRoundRectCallout">
            <a:avLst>
              <a:gd name="adj1" fmla="val -110097"/>
              <a:gd name="adj2" fmla="val 49519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Et pour l’Europe,</a:t>
            </a:r>
          </a:p>
          <a:p>
            <a:pPr algn="ctr"/>
            <a:r>
              <a:rPr lang="fr-FR">
                <a:latin typeface="Times New Roman" pitchFamily="18" charset="0"/>
              </a:rPr>
              <a:t>ça donne quoi ?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19466" name="Picture 10" descr="C:\Users\Mystere06\Desktop\hollande_caricature_B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11800" y="3048000"/>
            <a:ext cx="3632200" cy="3810000"/>
          </a:xfrm>
          <a:prstGeom prst="rect">
            <a:avLst/>
          </a:prstGeom>
          <a:noFill/>
        </p:spPr>
      </p:pic>
      <p:pic>
        <p:nvPicPr>
          <p:cNvPr id="19467" name="Picture 11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sp>
        <p:nvSpPr>
          <p:cNvPr id="19468" name="AutoShape 12"/>
          <p:cNvSpPr>
            <a:spLocks noChangeArrowheads="1"/>
          </p:cNvSpPr>
          <p:nvPr/>
        </p:nvSpPr>
        <p:spPr bwMode="auto">
          <a:xfrm>
            <a:off x="2590800" y="3200400"/>
            <a:ext cx="2895600" cy="1524000"/>
          </a:xfrm>
          <a:prstGeom prst="wedgeRoundRectCallout">
            <a:avLst>
              <a:gd name="adj1" fmla="val 100602"/>
              <a:gd name="adj2" fmla="val 32815"/>
              <a:gd name="adj3" fmla="val 16667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Ben pour l ’Europe, le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MOI PRESIDENT c ’est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Angéla, donc je ferme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ma bouche. Hi hi hi</a:t>
            </a:r>
            <a:r>
              <a:rPr lang="fr-FR">
                <a:latin typeface="Times New Roman" pitchFamily="18" charset="0"/>
              </a:rPr>
              <a:t> 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19469" name="Picture 13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381000"/>
            <a:ext cx="990600" cy="703263"/>
          </a:xfrm>
          <a:prstGeom prst="rect">
            <a:avLst/>
          </a:prstGeom>
          <a:noFill/>
        </p:spPr>
      </p:pic>
      <p:pic>
        <p:nvPicPr>
          <p:cNvPr id="19470" name="Picture 14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1905000"/>
            <a:ext cx="990600" cy="703263"/>
          </a:xfrm>
          <a:prstGeom prst="rect">
            <a:avLst/>
          </a:prstGeom>
          <a:noFill/>
        </p:spPr>
      </p:pic>
      <p:pic>
        <p:nvPicPr>
          <p:cNvPr id="19471" name="Picture 15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1482725"/>
            <a:ext cx="1371600" cy="973138"/>
          </a:xfrm>
          <a:prstGeom prst="rect">
            <a:avLst/>
          </a:prstGeom>
          <a:noFill/>
        </p:spPr>
      </p:pic>
      <p:pic>
        <p:nvPicPr>
          <p:cNvPr id="19472" name="Picture 16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" y="4953000"/>
            <a:ext cx="2133600" cy="1514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8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C:\Users\Mystere06\Desktop\Nos Documents\Gifs Henri\H F Gro Maggnon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609600"/>
            <a:ext cx="1487488" cy="3429000"/>
          </a:xfrm>
          <a:prstGeom prst="rect">
            <a:avLst/>
          </a:prstGeom>
          <a:noFill/>
        </p:spPr>
      </p:pic>
      <p:sp>
        <p:nvSpPr>
          <p:cNvPr id="20489" name="AutoShape 9"/>
          <p:cNvSpPr>
            <a:spLocks noChangeArrowheads="1"/>
          </p:cNvSpPr>
          <p:nvPr/>
        </p:nvSpPr>
        <p:spPr bwMode="auto">
          <a:xfrm>
            <a:off x="2895600" y="381000"/>
            <a:ext cx="1981200" cy="990600"/>
          </a:xfrm>
          <a:prstGeom prst="wedgeRoundRectCallout">
            <a:avLst>
              <a:gd name="adj1" fmla="val -117069"/>
              <a:gd name="adj2" fmla="val 74199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J ’ai peur pour</a:t>
            </a:r>
          </a:p>
          <a:p>
            <a:pPr algn="ctr"/>
            <a:r>
              <a:rPr lang="fr-FR">
                <a:latin typeface="Times New Roman" pitchFamily="18" charset="0"/>
              </a:rPr>
              <a:t>mon avenir.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20490" name="Picture 10" descr="C:\Users\Mystere06\Desktop\hollan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24500" y="3238500"/>
            <a:ext cx="3619500" cy="3619500"/>
          </a:xfrm>
          <a:prstGeom prst="rect">
            <a:avLst/>
          </a:prstGeom>
          <a:noFill/>
        </p:spPr>
      </p:pic>
      <p:pic>
        <p:nvPicPr>
          <p:cNvPr id="20491" name="Picture 11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sp>
        <p:nvSpPr>
          <p:cNvPr id="20492" name="AutoShape 12"/>
          <p:cNvSpPr>
            <a:spLocks noChangeArrowheads="1"/>
          </p:cNvSpPr>
          <p:nvPr/>
        </p:nvSpPr>
        <p:spPr bwMode="auto">
          <a:xfrm>
            <a:off x="2667000" y="3962400"/>
            <a:ext cx="2895600" cy="1524000"/>
          </a:xfrm>
          <a:prstGeom prst="wedgeRoundRectCallout">
            <a:avLst>
              <a:gd name="adj1" fmla="val 104111"/>
              <a:gd name="adj2" fmla="val 42500"/>
              <a:gd name="adj3" fmla="val 16667"/>
            </a:avLst>
          </a:prstGeom>
          <a:solidFill>
            <a:srgbClr val="33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Pff il faut pas, regarde</a:t>
            </a:r>
          </a:p>
          <a:p>
            <a:pPr algn="ctr"/>
            <a:r>
              <a:rPr lang="fr-FR">
                <a:latin typeface="Times New Roman" pitchFamily="18" charset="0"/>
              </a:rPr>
              <a:t>avec la paye de</a:t>
            </a:r>
          </a:p>
          <a:p>
            <a:pPr algn="ctr"/>
            <a:r>
              <a:rPr lang="fr-FR">
                <a:latin typeface="Times New Roman" pitchFamily="18" charset="0"/>
              </a:rPr>
              <a:t>MOI PRESIDENT,</a:t>
            </a:r>
          </a:p>
          <a:p>
            <a:pPr algn="ctr"/>
            <a:r>
              <a:rPr lang="fr-FR">
                <a:latin typeface="Times New Roman" pitchFamily="18" charset="0"/>
              </a:rPr>
              <a:t>je n ’ai pas peur du mien.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20493" name="Picture 13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1482725"/>
            <a:ext cx="1371600" cy="973138"/>
          </a:xfrm>
          <a:prstGeom prst="rect">
            <a:avLst/>
          </a:prstGeom>
          <a:noFill/>
        </p:spPr>
      </p:pic>
      <p:pic>
        <p:nvPicPr>
          <p:cNvPr id="20494" name="Picture 14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2590800"/>
            <a:ext cx="1371600" cy="973138"/>
          </a:xfrm>
          <a:prstGeom prst="rect">
            <a:avLst/>
          </a:prstGeom>
          <a:noFill/>
        </p:spPr>
      </p:pic>
      <p:pic>
        <p:nvPicPr>
          <p:cNvPr id="20495" name="Picture 15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0" y="304800"/>
            <a:ext cx="1905000" cy="1350963"/>
          </a:xfrm>
          <a:prstGeom prst="rect">
            <a:avLst/>
          </a:prstGeom>
          <a:noFill/>
        </p:spPr>
      </p:pic>
      <p:pic>
        <p:nvPicPr>
          <p:cNvPr id="20496" name="Picture 16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5410200"/>
            <a:ext cx="1371600" cy="9731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2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3" descr="C:\Users\Mystere06\Desktop\1634586_3_6023_francois-hollande-le-24-janvier-a-toulon_47c53676348077440b6500086e3457b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8088" y="4162425"/>
            <a:ext cx="5395912" cy="2695575"/>
          </a:xfrm>
          <a:prstGeom prst="rect">
            <a:avLst/>
          </a:prstGeom>
          <a:noFill/>
        </p:spPr>
      </p:pic>
      <p:pic>
        <p:nvPicPr>
          <p:cNvPr id="53252" name="Picture 4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53253" name="Picture 5" descr="C:\Users\Mystere06\Desktop\Nos Documents\Gifs Henri\H Bretelle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838200"/>
            <a:ext cx="2068513" cy="2809875"/>
          </a:xfrm>
          <a:prstGeom prst="rect">
            <a:avLst/>
          </a:prstGeom>
          <a:noFill/>
        </p:spPr>
      </p:pic>
      <p:sp>
        <p:nvSpPr>
          <p:cNvPr id="53254" name="AutoShape 6"/>
          <p:cNvSpPr>
            <a:spLocks noChangeArrowheads="1"/>
          </p:cNvSpPr>
          <p:nvPr/>
        </p:nvSpPr>
        <p:spPr bwMode="auto">
          <a:xfrm>
            <a:off x="3200400" y="381000"/>
            <a:ext cx="1981200" cy="990600"/>
          </a:xfrm>
          <a:prstGeom prst="wedgeRoundRectCallout">
            <a:avLst>
              <a:gd name="adj1" fmla="val -116588"/>
              <a:gd name="adj2" fmla="val 3653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Es-tu sûr que ton</a:t>
            </a:r>
          </a:p>
          <a:p>
            <a:pPr algn="ctr"/>
            <a:r>
              <a:rPr lang="fr-FR">
                <a:latin typeface="Times New Roman" pitchFamily="18" charset="0"/>
              </a:rPr>
              <a:t>gouvernement soit</a:t>
            </a:r>
          </a:p>
          <a:p>
            <a:pPr algn="ctr"/>
            <a:r>
              <a:rPr lang="fr-FR">
                <a:latin typeface="Times New Roman" pitchFamily="18" charset="0"/>
              </a:rPr>
              <a:t>à la hauteur ?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53255" name="AutoShape 7"/>
          <p:cNvSpPr>
            <a:spLocks noChangeArrowheads="1"/>
          </p:cNvSpPr>
          <p:nvPr/>
        </p:nvSpPr>
        <p:spPr bwMode="auto">
          <a:xfrm>
            <a:off x="2133600" y="4648200"/>
            <a:ext cx="2438400" cy="1219200"/>
          </a:xfrm>
          <a:prstGeom prst="wedgeRoundRectCallout">
            <a:avLst>
              <a:gd name="adj1" fmla="val 124546"/>
              <a:gd name="adj2" fmla="val 28514"/>
              <a:gd name="adj3" fmla="val 16667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MOI PRESIDENT, </a:t>
            </a:r>
          </a:p>
          <a:p>
            <a:pPr algn="ctr"/>
            <a:r>
              <a:rPr lang="fr-FR">
                <a:latin typeface="Times New Roman" pitchFamily="18" charset="0"/>
              </a:rPr>
              <a:t>je n’ai pas </a:t>
            </a:r>
          </a:p>
          <a:p>
            <a:pPr algn="ctr"/>
            <a:r>
              <a:rPr lang="fr-FR">
                <a:latin typeface="Times New Roman" pitchFamily="18" charset="0"/>
              </a:rPr>
              <a:t>compris ta question.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53256" name="Picture 8" descr="C:\Users\Mystere06\Desktop\Nos Documents\Gifs Henri\drapeau françai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0" y="533400"/>
            <a:ext cx="1390650" cy="1022350"/>
          </a:xfrm>
          <a:prstGeom prst="rect">
            <a:avLst/>
          </a:prstGeom>
          <a:noFill/>
        </p:spPr>
      </p:pic>
      <p:pic>
        <p:nvPicPr>
          <p:cNvPr id="53258" name="Picture 10" descr="C:\Users\Mystere06\Desktop\Nos Documents\Gifs Henri\drapeau françai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0" y="2514600"/>
            <a:ext cx="838200" cy="615950"/>
          </a:xfrm>
          <a:prstGeom prst="rect">
            <a:avLst/>
          </a:prstGeom>
          <a:noFill/>
        </p:spPr>
      </p:pic>
      <p:pic>
        <p:nvPicPr>
          <p:cNvPr id="53259" name="Picture 11" descr="C:\Users\Mystere06\Desktop\Nos Documents\Gifs Henri\drapeau françai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2743200"/>
            <a:ext cx="1390650" cy="10223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5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5" name="Picture 3" descr="C:\Users\Mystere06\Desktop\Francois-Hollande-President-20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2873375"/>
            <a:ext cx="4800600" cy="3984625"/>
          </a:xfrm>
          <a:prstGeom prst="rect">
            <a:avLst/>
          </a:prstGeom>
          <a:noFill/>
        </p:spPr>
      </p:pic>
      <p:pic>
        <p:nvPicPr>
          <p:cNvPr id="54276" name="Picture 4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54278" name="Picture 6" descr="C:\Users\Mystere06\Desktop\Nos Documents\Gifs Henri\H Non Non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457200"/>
            <a:ext cx="1847850" cy="3014663"/>
          </a:xfrm>
          <a:prstGeom prst="rect">
            <a:avLst/>
          </a:prstGeom>
          <a:noFill/>
        </p:spPr>
      </p:pic>
      <p:sp>
        <p:nvSpPr>
          <p:cNvPr id="54279" name="AutoShape 7"/>
          <p:cNvSpPr>
            <a:spLocks noChangeArrowheads="1"/>
          </p:cNvSpPr>
          <p:nvPr/>
        </p:nvSpPr>
        <p:spPr bwMode="auto">
          <a:xfrm>
            <a:off x="2362200" y="533400"/>
            <a:ext cx="1600200" cy="838200"/>
          </a:xfrm>
          <a:prstGeom prst="wedgeRoundRectCallout">
            <a:avLst>
              <a:gd name="adj1" fmla="val -99306"/>
              <a:gd name="adj2" fmla="val 75569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C ’est quoi </a:t>
            </a:r>
          </a:p>
          <a:p>
            <a:pPr algn="ctr"/>
            <a:r>
              <a:rPr lang="fr-FR">
                <a:latin typeface="Times New Roman" pitchFamily="18" charset="0"/>
              </a:rPr>
              <a:t>ton plan ?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54280" name="AutoShape 8"/>
          <p:cNvSpPr>
            <a:spLocks noChangeArrowheads="1"/>
          </p:cNvSpPr>
          <p:nvPr/>
        </p:nvSpPr>
        <p:spPr bwMode="auto">
          <a:xfrm>
            <a:off x="2438400" y="3505200"/>
            <a:ext cx="2819400" cy="1600200"/>
          </a:xfrm>
          <a:prstGeom prst="wedgeRoundRectCallout">
            <a:avLst>
              <a:gd name="adj1" fmla="val 114472"/>
              <a:gd name="adj2" fmla="val 9819"/>
              <a:gd name="adj3" fmla="val 16667"/>
            </a:avLst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MOI PRESIDENT, je dois</a:t>
            </a:r>
          </a:p>
          <a:p>
            <a:pPr algn="ctr"/>
            <a:r>
              <a:rPr lang="fr-FR">
                <a:latin typeface="Times New Roman" pitchFamily="18" charset="0"/>
              </a:rPr>
              <a:t>trouver une bonne place à</a:t>
            </a:r>
          </a:p>
          <a:p>
            <a:pPr algn="ctr"/>
            <a:r>
              <a:rPr lang="fr-FR">
                <a:latin typeface="Times New Roman" pitchFamily="18" charset="0"/>
              </a:rPr>
              <a:t>Harlem Désir, à Ségolène,</a:t>
            </a:r>
          </a:p>
          <a:p>
            <a:pPr algn="ctr"/>
            <a:r>
              <a:rPr lang="fr-FR">
                <a:latin typeface="Times New Roman" pitchFamily="18" charset="0"/>
              </a:rPr>
              <a:t>à Martine, et interdire</a:t>
            </a:r>
          </a:p>
          <a:p>
            <a:pPr algn="ctr"/>
            <a:r>
              <a:rPr lang="fr-FR">
                <a:latin typeface="Times New Roman" pitchFamily="18" charset="0"/>
              </a:rPr>
              <a:t>twitter en France.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54281" name="Picture 9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533400"/>
            <a:ext cx="2438400" cy="1730375"/>
          </a:xfrm>
          <a:prstGeom prst="rect">
            <a:avLst/>
          </a:prstGeom>
          <a:noFill/>
        </p:spPr>
      </p:pic>
      <p:pic>
        <p:nvPicPr>
          <p:cNvPr id="54282" name="Picture 10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95600" y="2057400"/>
            <a:ext cx="1371600" cy="973138"/>
          </a:xfrm>
          <a:prstGeom prst="rect">
            <a:avLst/>
          </a:prstGeom>
          <a:noFill/>
        </p:spPr>
      </p:pic>
      <p:pic>
        <p:nvPicPr>
          <p:cNvPr id="54283" name="Picture 11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5410200"/>
            <a:ext cx="1371600" cy="973138"/>
          </a:xfrm>
          <a:prstGeom prst="rect">
            <a:avLst/>
          </a:prstGeom>
          <a:noFill/>
        </p:spPr>
      </p:pic>
      <p:pic>
        <p:nvPicPr>
          <p:cNvPr id="54284" name="Picture 12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95600" y="5410200"/>
            <a:ext cx="685800" cy="487363"/>
          </a:xfrm>
          <a:prstGeom prst="rect">
            <a:avLst/>
          </a:prstGeom>
          <a:noFill/>
        </p:spPr>
      </p:pic>
      <p:pic>
        <p:nvPicPr>
          <p:cNvPr id="54285" name="Picture 13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43400" y="5943600"/>
            <a:ext cx="762000" cy="5413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0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Picture 3" descr="C:\Users\Mystere06\Desktop\3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1695450"/>
            <a:ext cx="2698750" cy="5162550"/>
          </a:xfrm>
          <a:prstGeom prst="rect">
            <a:avLst/>
          </a:prstGeom>
          <a:noFill/>
        </p:spPr>
      </p:pic>
      <p:pic>
        <p:nvPicPr>
          <p:cNvPr id="56324" name="Picture 4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56326" name="Picture 6" descr="C:\Users\Mystere06\Desktop\Nos Documents\Gifs Henri\H Caleçon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457200"/>
            <a:ext cx="1301750" cy="2562225"/>
          </a:xfrm>
          <a:prstGeom prst="rect">
            <a:avLst/>
          </a:prstGeom>
          <a:noFill/>
        </p:spPr>
      </p:pic>
      <p:sp>
        <p:nvSpPr>
          <p:cNvPr id="56327" name="AutoShape 7"/>
          <p:cNvSpPr>
            <a:spLocks noChangeArrowheads="1"/>
          </p:cNvSpPr>
          <p:nvPr/>
        </p:nvSpPr>
        <p:spPr bwMode="auto">
          <a:xfrm>
            <a:off x="2362200" y="533400"/>
            <a:ext cx="2362200" cy="1219200"/>
          </a:xfrm>
          <a:prstGeom prst="wedgeRoundRectCallout">
            <a:avLst>
              <a:gd name="adj1" fmla="val -87769"/>
              <a:gd name="adj2" fmla="val 1640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J ’ai un peu peur des</a:t>
            </a:r>
          </a:p>
          <a:p>
            <a:pPr algn="ctr"/>
            <a:r>
              <a:rPr lang="fr-FR">
                <a:latin typeface="Times New Roman" pitchFamily="18" charset="0"/>
              </a:rPr>
              <a:t>islamistes radicaux.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56328" name="AutoShape 8"/>
          <p:cNvSpPr>
            <a:spLocks noChangeArrowheads="1"/>
          </p:cNvSpPr>
          <p:nvPr/>
        </p:nvSpPr>
        <p:spPr bwMode="auto">
          <a:xfrm>
            <a:off x="2667000" y="3505200"/>
            <a:ext cx="2819400" cy="1447800"/>
          </a:xfrm>
          <a:prstGeom prst="wedgeRoundRectCallout">
            <a:avLst>
              <a:gd name="adj1" fmla="val 114750"/>
              <a:gd name="adj2" fmla="val 8991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Mais non il faut pas,</a:t>
            </a:r>
          </a:p>
          <a:p>
            <a:pPr algn="ctr"/>
            <a:r>
              <a:rPr lang="fr-FR">
                <a:latin typeface="Times New Roman" pitchFamily="18" charset="0"/>
              </a:rPr>
              <a:t>avec MOI PRESIDENT</a:t>
            </a:r>
          </a:p>
          <a:p>
            <a:pPr algn="ctr"/>
            <a:r>
              <a:rPr lang="fr-FR">
                <a:latin typeface="Times New Roman" pitchFamily="18" charset="0"/>
              </a:rPr>
              <a:t>je vais les faire voter</a:t>
            </a:r>
          </a:p>
          <a:p>
            <a:pPr algn="ctr"/>
            <a:r>
              <a:rPr lang="fr-FR">
                <a:latin typeface="Times New Roman" pitchFamily="18" charset="0"/>
              </a:rPr>
              <a:t>bientôt.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56329" name="Picture 9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95600" y="2057400"/>
            <a:ext cx="1371600" cy="973138"/>
          </a:xfrm>
          <a:prstGeom prst="rect">
            <a:avLst/>
          </a:prstGeom>
          <a:noFill/>
        </p:spPr>
      </p:pic>
      <p:pic>
        <p:nvPicPr>
          <p:cNvPr id="56330" name="Picture 10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5029200"/>
            <a:ext cx="2057400" cy="1460500"/>
          </a:xfrm>
          <a:prstGeom prst="rect">
            <a:avLst/>
          </a:prstGeom>
          <a:noFill/>
        </p:spPr>
      </p:pic>
      <p:pic>
        <p:nvPicPr>
          <p:cNvPr id="56331" name="Picture 11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57600" y="5181600"/>
            <a:ext cx="914400" cy="649288"/>
          </a:xfrm>
          <a:prstGeom prst="rect">
            <a:avLst/>
          </a:prstGeom>
          <a:noFill/>
        </p:spPr>
      </p:pic>
      <p:pic>
        <p:nvPicPr>
          <p:cNvPr id="56332" name="Picture 12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5000" y="457200"/>
            <a:ext cx="838200" cy="595313"/>
          </a:xfrm>
          <a:prstGeom prst="rect">
            <a:avLst/>
          </a:prstGeom>
          <a:noFill/>
        </p:spPr>
      </p:pic>
      <p:pic>
        <p:nvPicPr>
          <p:cNvPr id="56333" name="Picture 13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72400" y="914400"/>
            <a:ext cx="762000" cy="541338"/>
          </a:xfrm>
          <a:prstGeom prst="rect">
            <a:avLst/>
          </a:prstGeom>
          <a:noFill/>
        </p:spPr>
      </p:pic>
      <p:pic>
        <p:nvPicPr>
          <p:cNvPr id="56334" name="Picture 14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05400" y="2438400"/>
            <a:ext cx="609600" cy="431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8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C:\Users\Mystere06\Desktop\136253_hollande-fianc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8600" y="830263"/>
            <a:ext cx="9372600" cy="6027737"/>
          </a:xfrm>
          <a:prstGeom prst="rect">
            <a:avLst/>
          </a:prstGeom>
          <a:noFill/>
        </p:spPr>
      </p:pic>
      <p:pic>
        <p:nvPicPr>
          <p:cNvPr id="57348" name="Picture 4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sp>
        <p:nvSpPr>
          <p:cNvPr id="57349" name="AutoShape 5"/>
          <p:cNvSpPr>
            <a:spLocks noChangeArrowheads="1"/>
          </p:cNvSpPr>
          <p:nvPr/>
        </p:nvSpPr>
        <p:spPr bwMode="auto">
          <a:xfrm>
            <a:off x="1371600" y="228600"/>
            <a:ext cx="3048000" cy="1524000"/>
          </a:xfrm>
          <a:prstGeom prst="cloudCallout">
            <a:avLst>
              <a:gd name="adj1" fmla="val 87815"/>
              <a:gd name="adj2" fmla="val 36875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 sz="2400">
                <a:latin typeface="Times New Roman" pitchFamily="18" charset="0"/>
              </a:rPr>
              <a:t>Yes, je suis</a:t>
            </a:r>
          </a:p>
          <a:p>
            <a:pPr algn="ctr"/>
            <a:r>
              <a:rPr lang="fr-FR" sz="2400">
                <a:latin typeface="Times New Roman" pitchFamily="18" charset="0"/>
              </a:rPr>
              <a:t>MOI PRESIDENT.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9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 descr="C:\Users\Mystere06\Desktop\676272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25" y="2286000"/>
            <a:ext cx="3000375" cy="4572000"/>
          </a:xfrm>
          <a:prstGeom prst="rect">
            <a:avLst/>
          </a:prstGeom>
          <a:noFill/>
        </p:spPr>
      </p:pic>
      <p:pic>
        <p:nvPicPr>
          <p:cNvPr id="58372" name="Picture 4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58373" name="Picture 5" descr="C:\Users\Mystere06\Desktop\Nos Documents\Gifs Henri\H Micro Montre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609600"/>
            <a:ext cx="1695450" cy="2657475"/>
          </a:xfrm>
          <a:prstGeom prst="rect">
            <a:avLst/>
          </a:prstGeom>
          <a:noFill/>
        </p:spPr>
      </p:pic>
      <p:sp>
        <p:nvSpPr>
          <p:cNvPr id="58374" name="AutoShape 6"/>
          <p:cNvSpPr>
            <a:spLocks noChangeArrowheads="1"/>
          </p:cNvSpPr>
          <p:nvPr/>
        </p:nvSpPr>
        <p:spPr bwMode="auto">
          <a:xfrm>
            <a:off x="2667000" y="457200"/>
            <a:ext cx="2209800" cy="990600"/>
          </a:xfrm>
          <a:prstGeom prst="wedgeRoundRectCallout">
            <a:avLst>
              <a:gd name="adj1" fmla="val -89801"/>
              <a:gd name="adj2" fmla="val 49681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As-tu un message</a:t>
            </a:r>
          </a:p>
          <a:p>
            <a:pPr algn="ctr"/>
            <a:r>
              <a:rPr lang="fr-FR">
                <a:latin typeface="Times New Roman" pitchFamily="18" charset="0"/>
              </a:rPr>
              <a:t>à faire passer ?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58375" name="AutoShape 7"/>
          <p:cNvSpPr>
            <a:spLocks noChangeArrowheads="1"/>
          </p:cNvSpPr>
          <p:nvPr/>
        </p:nvSpPr>
        <p:spPr bwMode="auto">
          <a:xfrm>
            <a:off x="2819400" y="3352800"/>
            <a:ext cx="2819400" cy="1447800"/>
          </a:xfrm>
          <a:prstGeom prst="wedgeRoundRectCallout">
            <a:avLst>
              <a:gd name="adj1" fmla="val 114750"/>
              <a:gd name="adj2" fmla="val 8991"/>
              <a:gd name="adj3" fmla="val 16667"/>
            </a:avLst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Que les Français s’estiment</a:t>
            </a:r>
          </a:p>
          <a:p>
            <a:pPr algn="ctr"/>
            <a:r>
              <a:rPr lang="fr-FR">
                <a:latin typeface="Times New Roman" pitchFamily="18" charset="0"/>
              </a:rPr>
              <a:t>heureux, car si DSK avait</a:t>
            </a:r>
          </a:p>
          <a:p>
            <a:pPr algn="ctr"/>
            <a:r>
              <a:rPr lang="fr-FR">
                <a:latin typeface="Times New Roman" pitchFamily="18" charset="0"/>
              </a:rPr>
              <a:t>pas merdé, ce serait lui</a:t>
            </a:r>
          </a:p>
          <a:p>
            <a:pPr algn="ctr"/>
            <a:r>
              <a:rPr lang="fr-FR">
                <a:latin typeface="Times New Roman" pitchFamily="18" charset="0"/>
              </a:rPr>
              <a:t>le MOI PRESIDENT.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58376" name="Picture 8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81400" y="1752600"/>
            <a:ext cx="1371600" cy="973138"/>
          </a:xfrm>
          <a:prstGeom prst="rect">
            <a:avLst/>
          </a:prstGeom>
          <a:noFill/>
        </p:spPr>
      </p:pic>
      <p:pic>
        <p:nvPicPr>
          <p:cNvPr id="58377" name="Picture 9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8400" y="457200"/>
            <a:ext cx="1371600" cy="973138"/>
          </a:xfrm>
          <a:prstGeom prst="rect">
            <a:avLst/>
          </a:prstGeom>
          <a:noFill/>
        </p:spPr>
      </p:pic>
      <p:pic>
        <p:nvPicPr>
          <p:cNvPr id="58378" name="Picture 10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4953000"/>
            <a:ext cx="1371600" cy="973138"/>
          </a:xfrm>
          <a:prstGeom prst="rect">
            <a:avLst/>
          </a:prstGeom>
          <a:noFill/>
        </p:spPr>
      </p:pic>
      <p:pic>
        <p:nvPicPr>
          <p:cNvPr id="58379" name="Picture 11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2400" y="5410200"/>
            <a:ext cx="1371600" cy="9731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5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 descr="C:\Users\Mystere06\Desktop\27642286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8250" y="4019550"/>
            <a:ext cx="4095750" cy="2838450"/>
          </a:xfrm>
          <a:prstGeom prst="rect">
            <a:avLst/>
          </a:prstGeom>
          <a:noFill/>
        </p:spPr>
      </p:pic>
      <p:pic>
        <p:nvPicPr>
          <p:cNvPr id="59396" name="Picture 4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sp>
        <p:nvSpPr>
          <p:cNvPr id="59397" name="AutoShape 5"/>
          <p:cNvSpPr>
            <a:spLocks noChangeArrowheads="1"/>
          </p:cNvSpPr>
          <p:nvPr/>
        </p:nvSpPr>
        <p:spPr bwMode="auto">
          <a:xfrm>
            <a:off x="2209800" y="4267200"/>
            <a:ext cx="2819400" cy="1447800"/>
          </a:xfrm>
          <a:prstGeom prst="wedgeRoundRectCallout">
            <a:avLst>
              <a:gd name="adj1" fmla="val 108616"/>
              <a:gd name="adj2" fmla="val 31139"/>
              <a:gd name="adj3" fmla="val 16667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Je suis MOI PRESIDENT,</a:t>
            </a:r>
          </a:p>
          <a:p>
            <a:pPr algn="ctr"/>
            <a:r>
              <a:rPr lang="fr-FR">
                <a:latin typeface="Times New Roman" pitchFamily="18" charset="0"/>
              </a:rPr>
              <a:t>donc j’ai plus besoin de ses</a:t>
            </a:r>
          </a:p>
          <a:p>
            <a:pPr algn="ctr"/>
            <a:r>
              <a:rPr lang="fr-FR">
                <a:latin typeface="Times New Roman" pitchFamily="18" charset="0"/>
              </a:rPr>
              <a:t>voix pour le moment, </a:t>
            </a:r>
          </a:p>
          <a:p>
            <a:pPr algn="ctr"/>
            <a:r>
              <a:rPr lang="fr-FR">
                <a:latin typeface="Times New Roman" pitchFamily="18" charset="0"/>
              </a:rPr>
              <a:t>alors qu’il aille se faire</a:t>
            </a:r>
          </a:p>
          <a:p>
            <a:pPr algn="ctr"/>
            <a:r>
              <a:rPr lang="fr-FR">
                <a:latin typeface="Times New Roman" pitchFamily="18" charset="0"/>
              </a:rPr>
              <a:t>cuire deux pâtes.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59398" name="Picture 6" descr="C:\Users\Mystere06\Desktop\Nos Documents\Gifs Henri\H réfléchi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609600"/>
            <a:ext cx="1720850" cy="2400300"/>
          </a:xfrm>
          <a:prstGeom prst="rect">
            <a:avLst/>
          </a:prstGeom>
          <a:noFill/>
        </p:spPr>
      </p:pic>
      <p:sp>
        <p:nvSpPr>
          <p:cNvPr id="59399" name="AutoShape 7"/>
          <p:cNvSpPr>
            <a:spLocks noChangeArrowheads="1"/>
          </p:cNvSpPr>
          <p:nvPr/>
        </p:nvSpPr>
        <p:spPr bwMode="auto">
          <a:xfrm>
            <a:off x="2590800" y="609600"/>
            <a:ext cx="2209800" cy="990600"/>
          </a:xfrm>
          <a:prstGeom prst="wedgeRoundRectCallout">
            <a:avLst>
              <a:gd name="adj1" fmla="val -89801"/>
              <a:gd name="adj2" fmla="val 49681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Mélenchon, est-il</a:t>
            </a:r>
          </a:p>
          <a:p>
            <a:pPr algn="ctr"/>
            <a:r>
              <a:rPr lang="fr-FR">
                <a:latin typeface="Times New Roman" pitchFamily="18" charset="0"/>
              </a:rPr>
              <a:t>vraiment ton ami ?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59400" name="Picture 8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0" y="609600"/>
            <a:ext cx="2286000" cy="1622425"/>
          </a:xfrm>
          <a:prstGeom prst="rect">
            <a:avLst/>
          </a:prstGeom>
          <a:noFill/>
        </p:spPr>
      </p:pic>
      <p:pic>
        <p:nvPicPr>
          <p:cNvPr id="59401" name="Picture 9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2362200"/>
            <a:ext cx="1371600" cy="973138"/>
          </a:xfrm>
          <a:prstGeom prst="rect">
            <a:avLst/>
          </a:prstGeom>
          <a:noFill/>
        </p:spPr>
      </p:pic>
      <p:pic>
        <p:nvPicPr>
          <p:cNvPr id="59402" name="Picture 10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15200" y="2819400"/>
            <a:ext cx="1371600" cy="973138"/>
          </a:xfrm>
          <a:prstGeom prst="rect">
            <a:avLst/>
          </a:prstGeom>
          <a:noFill/>
        </p:spPr>
      </p:pic>
      <p:pic>
        <p:nvPicPr>
          <p:cNvPr id="59403" name="Picture 11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3400" y="5181600"/>
            <a:ext cx="914400" cy="6492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7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1028" descr="C:\Users\Mystere06\Desktop\FRANOIss~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2200" y="1752600"/>
            <a:ext cx="2578100" cy="4197350"/>
          </a:xfrm>
          <a:prstGeom prst="rect">
            <a:avLst/>
          </a:prstGeom>
          <a:noFill/>
        </p:spPr>
      </p:pic>
      <p:pic>
        <p:nvPicPr>
          <p:cNvPr id="62469" name="Picture 1029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62470" name="Picture 1030" descr="C:\Users\Mystere06\Desktop\Nos Documents\Gifs Henri\F Vieille-Wc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685800"/>
            <a:ext cx="2714625" cy="2486025"/>
          </a:xfrm>
          <a:prstGeom prst="rect">
            <a:avLst/>
          </a:prstGeom>
          <a:noFill/>
        </p:spPr>
      </p:pic>
      <p:sp>
        <p:nvSpPr>
          <p:cNvPr id="62471" name="AutoShape 1031"/>
          <p:cNvSpPr>
            <a:spLocks noChangeArrowheads="1"/>
          </p:cNvSpPr>
          <p:nvPr/>
        </p:nvSpPr>
        <p:spPr bwMode="auto">
          <a:xfrm>
            <a:off x="3048000" y="381000"/>
            <a:ext cx="2209800" cy="990600"/>
          </a:xfrm>
          <a:prstGeom prst="wedgeRoundRectCallout">
            <a:avLst>
              <a:gd name="adj1" fmla="val -95977"/>
              <a:gd name="adj2" fmla="val 50963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Je suis vieille, et</a:t>
            </a:r>
          </a:p>
          <a:p>
            <a:pPr algn="ctr"/>
            <a:r>
              <a:rPr lang="fr-FR">
                <a:latin typeface="Times New Roman" pitchFamily="18" charset="0"/>
              </a:rPr>
              <a:t>ma retraite est</a:t>
            </a:r>
          </a:p>
          <a:p>
            <a:pPr algn="ctr"/>
            <a:r>
              <a:rPr lang="fr-FR">
                <a:latin typeface="Times New Roman" pitchFamily="18" charset="0"/>
              </a:rPr>
              <a:t>très faible.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62472" name="AutoShape 1032"/>
          <p:cNvSpPr>
            <a:spLocks noChangeArrowheads="1"/>
          </p:cNvSpPr>
          <p:nvPr/>
        </p:nvSpPr>
        <p:spPr bwMode="auto">
          <a:xfrm>
            <a:off x="2667000" y="3962400"/>
            <a:ext cx="2819400" cy="1447800"/>
          </a:xfrm>
          <a:prstGeom prst="wedgeRoundRectCallout">
            <a:avLst>
              <a:gd name="adj1" fmla="val 104898"/>
              <a:gd name="adj2" fmla="val -53838"/>
              <a:gd name="adj3" fmla="val 16667"/>
            </a:avLst>
          </a:prstGeom>
          <a:solidFill>
            <a:srgbClr val="FF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Les sous que tu as donnés</a:t>
            </a:r>
          </a:p>
          <a:p>
            <a:pPr algn="ctr"/>
            <a:r>
              <a:rPr lang="fr-FR">
                <a:latin typeface="Times New Roman" pitchFamily="18" charset="0"/>
              </a:rPr>
              <a:t>toutes tes années ne sont</a:t>
            </a:r>
          </a:p>
          <a:p>
            <a:pPr algn="ctr"/>
            <a:r>
              <a:rPr lang="fr-FR">
                <a:latin typeface="Times New Roman" pitchFamily="18" charset="0"/>
              </a:rPr>
              <a:t>plus là, donc va falloir</a:t>
            </a:r>
          </a:p>
          <a:p>
            <a:pPr algn="ctr"/>
            <a:r>
              <a:rPr lang="fr-FR">
                <a:latin typeface="Times New Roman" pitchFamily="18" charset="0"/>
              </a:rPr>
              <a:t>renflouer un peu la vieille. 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62473" name="Picture 1033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38600" y="2286000"/>
            <a:ext cx="1371600" cy="973138"/>
          </a:xfrm>
          <a:prstGeom prst="rect">
            <a:avLst/>
          </a:prstGeom>
          <a:noFill/>
        </p:spPr>
      </p:pic>
      <p:pic>
        <p:nvPicPr>
          <p:cNvPr id="62474" name="Picture 1034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9800" y="762000"/>
            <a:ext cx="914400" cy="649288"/>
          </a:xfrm>
          <a:prstGeom prst="rect">
            <a:avLst/>
          </a:prstGeom>
          <a:noFill/>
        </p:spPr>
      </p:pic>
      <p:pic>
        <p:nvPicPr>
          <p:cNvPr id="62475" name="Picture 1035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" y="6038850"/>
            <a:ext cx="914400" cy="649288"/>
          </a:xfrm>
          <a:prstGeom prst="rect">
            <a:avLst/>
          </a:prstGeom>
          <a:noFill/>
        </p:spPr>
      </p:pic>
      <p:pic>
        <p:nvPicPr>
          <p:cNvPr id="62476" name="Picture 1036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57800" y="5810250"/>
            <a:ext cx="914400" cy="6492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2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Picture 1027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63492" name="Picture 1028" descr="C:\Users\Mystere06\Desktop\Nouveau dossier\3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0"/>
            <a:ext cx="3486150" cy="6667500"/>
          </a:xfrm>
          <a:prstGeom prst="rect">
            <a:avLst/>
          </a:prstGeom>
          <a:noFill/>
        </p:spPr>
      </p:pic>
      <p:sp>
        <p:nvSpPr>
          <p:cNvPr id="63493" name="AutoShape 1029"/>
          <p:cNvSpPr>
            <a:spLocks noChangeArrowheads="1"/>
          </p:cNvSpPr>
          <p:nvPr/>
        </p:nvSpPr>
        <p:spPr bwMode="auto">
          <a:xfrm>
            <a:off x="5181600" y="3505200"/>
            <a:ext cx="3352800" cy="1828800"/>
          </a:xfrm>
          <a:prstGeom prst="wedgeRoundRectCallout">
            <a:avLst>
              <a:gd name="adj1" fmla="val -105398"/>
              <a:gd name="adj2" fmla="val -45139"/>
              <a:gd name="adj3" fmla="val 16667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 sz="2000">
                <a:solidFill>
                  <a:schemeClr val="bg1"/>
                </a:solidFill>
                <a:latin typeface="Times New Roman" pitchFamily="18" charset="0"/>
              </a:rPr>
              <a:t>Cher peuple de France,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Times New Roman" pitchFamily="18" charset="0"/>
              </a:rPr>
              <a:t>MOI PRESIDENT, je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Times New Roman" pitchFamily="18" charset="0"/>
              </a:rPr>
              <a:t>vous promets du soleil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Times New Roman" pitchFamily="18" charset="0"/>
              </a:rPr>
              <a:t>toute l’année, même la nuit.</a:t>
            </a:r>
            <a:r>
              <a:rPr lang="fr-FR">
                <a:latin typeface="Times New Roman" pitchFamily="18" charset="0"/>
              </a:rPr>
              <a:t> 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63494" name="Picture 1030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457200"/>
            <a:ext cx="3505200" cy="24876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02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66565" name="Picture 1029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0" y="457200"/>
            <a:ext cx="1447800" cy="1027113"/>
          </a:xfrm>
          <a:prstGeom prst="rect">
            <a:avLst/>
          </a:prstGeom>
          <a:noFill/>
        </p:spPr>
      </p:pic>
      <p:pic>
        <p:nvPicPr>
          <p:cNvPr id="66566" name="Picture 1030" descr="C:\Users\Mystere06\Desktop\FRANOI~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0" y="1524000"/>
            <a:ext cx="3152775" cy="4681538"/>
          </a:xfrm>
          <a:prstGeom prst="rect">
            <a:avLst/>
          </a:prstGeom>
          <a:noFill/>
        </p:spPr>
      </p:pic>
      <p:pic>
        <p:nvPicPr>
          <p:cNvPr id="66567" name="Picture 1031" descr="C:\Users\Mystere06\Desktop\Nos Documents\Gifs Henri\H Goutte Vi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457200"/>
            <a:ext cx="1306513" cy="3200400"/>
          </a:xfrm>
          <a:prstGeom prst="rect">
            <a:avLst/>
          </a:prstGeom>
          <a:noFill/>
        </p:spPr>
      </p:pic>
      <p:sp>
        <p:nvSpPr>
          <p:cNvPr id="66568" name="AutoShape 1032"/>
          <p:cNvSpPr>
            <a:spLocks noChangeArrowheads="1"/>
          </p:cNvSpPr>
          <p:nvPr/>
        </p:nvSpPr>
        <p:spPr bwMode="auto">
          <a:xfrm>
            <a:off x="2743200" y="381000"/>
            <a:ext cx="2209800" cy="1143000"/>
          </a:xfrm>
          <a:prstGeom prst="wedgeRoundRectCallout">
            <a:avLst>
              <a:gd name="adj1" fmla="val -99569"/>
              <a:gd name="adj2" fmla="val 48750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Je suis Français, Je </a:t>
            </a:r>
          </a:p>
          <a:p>
            <a:pPr algn="ctr"/>
            <a:r>
              <a:rPr lang="fr-FR">
                <a:latin typeface="Times New Roman" pitchFamily="18" charset="0"/>
              </a:rPr>
              <a:t>travaille, j’ai une</a:t>
            </a:r>
          </a:p>
          <a:p>
            <a:pPr algn="ctr"/>
            <a:r>
              <a:rPr lang="fr-FR">
                <a:latin typeface="Times New Roman" pitchFamily="18" charset="0"/>
              </a:rPr>
              <a:t>voiture, je bois et</a:t>
            </a:r>
          </a:p>
          <a:p>
            <a:pPr algn="ctr"/>
            <a:r>
              <a:rPr lang="fr-FR">
                <a:latin typeface="Times New Roman" pitchFamily="18" charset="0"/>
              </a:rPr>
              <a:t>je fume.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66569" name="AutoShape 1033"/>
          <p:cNvSpPr>
            <a:spLocks noChangeArrowheads="1"/>
          </p:cNvSpPr>
          <p:nvPr/>
        </p:nvSpPr>
        <p:spPr bwMode="auto">
          <a:xfrm>
            <a:off x="1676400" y="4038600"/>
            <a:ext cx="3048000" cy="1447800"/>
          </a:xfrm>
          <a:prstGeom prst="wedgeRoundRectCallout">
            <a:avLst>
              <a:gd name="adj1" fmla="val 106199"/>
              <a:gd name="adj2" fmla="val -38926"/>
              <a:gd name="adj3" fmla="val 16667"/>
            </a:avLst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En tant que MOI </a:t>
            </a:r>
          </a:p>
          <a:p>
            <a:pPr algn="ctr"/>
            <a:r>
              <a:rPr lang="fr-FR">
                <a:latin typeface="Times New Roman" pitchFamily="18" charset="0"/>
              </a:rPr>
              <a:t>PRESIDENT, je dis que </a:t>
            </a:r>
          </a:p>
          <a:p>
            <a:pPr algn="ctr"/>
            <a:r>
              <a:rPr lang="fr-FR">
                <a:latin typeface="Times New Roman" pitchFamily="18" charset="0"/>
              </a:rPr>
              <a:t>Toi, tu es né pour en chier. 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66570" name="Picture 1034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1828800"/>
            <a:ext cx="2514600" cy="1784350"/>
          </a:xfrm>
          <a:prstGeom prst="rect">
            <a:avLst/>
          </a:prstGeom>
          <a:noFill/>
        </p:spPr>
      </p:pic>
      <p:pic>
        <p:nvPicPr>
          <p:cNvPr id="66571" name="Picture 1035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29200" y="5562600"/>
            <a:ext cx="1066800" cy="757238"/>
          </a:xfrm>
          <a:prstGeom prst="rect">
            <a:avLst/>
          </a:prstGeom>
          <a:noFill/>
        </p:spPr>
      </p:pic>
      <p:pic>
        <p:nvPicPr>
          <p:cNvPr id="66572" name="Picture 1036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5562600"/>
            <a:ext cx="990600" cy="7032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9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7" name="Picture 1027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762000"/>
            <a:ext cx="2362200" cy="1676400"/>
          </a:xfrm>
          <a:prstGeom prst="rect">
            <a:avLst/>
          </a:prstGeom>
          <a:noFill/>
        </p:spPr>
      </p:pic>
      <p:pic>
        <p:nvPicPr>
          <p:cNvPr id="67588" name="Picture 1028" descr="C:\Users\Mystere06\Desktop\hollande_caricature_B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11800" y="3048000"/>
            <a:ext cx="3632200" cy="3810000"/>
          </a:xfrm>
          <a:prstGeom prst="rect">
            <a:avLst/>
          </a:prstGeom>
          <a:noFill/>
        </p:spPr>
      </p:pic>
      <p:pic>
        <p:nvPicPr>
          <p:cNvPr id="67589" name="Picture 1029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67590" name="Picture 1030" descr="C:\Users\Mystere06\Desktop\Nos Documents\Gifs Henri\H Maçon!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609600"/>
            <a:ext cx="2257425" cy="2032000"/>
          </a:xfrm>
          <a:prstGeom prst="rect">
            <a:avLst/>
          </a:prstGeom>
          <a:noFill/>
        </p:spPr>
      </p:pic>
      <p:sp>
        <p:nvSpPr>
          <p:cNvPr id="67591" name="AutoShape 1031"/>
          <p:cNvSpPr>
            <a:spLocks noChangeArrowheads="1"/>
          </p:cNvSpPr>
          <p:nvPr/>
        </p:nvSpPr>
        <p:spPr bwMode="auto">
          <a:xfrm>
            <a:off x="2971800" y="1295400"/>
            <a:ext cx="2438400" cy="1143000"/>
          </a:xfrm>
          <a:prstGeom prst="wedgeRoundRectCallout">
            <a:avLst>
              <a:gd name="adj1" fmla="val -98634"/>
              <a:gd name="adj2" fmla="val -4791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Mon Patron, me</a:t>
            </a:r>
          </a:p>
          <a:p>
            <a:pPr algn="ctr"/>
            <a:r>
              <a:rPr lang="fr-FR">
                <a:latin typeface="Times New Roman" pitchFamily="18" charset="0"/>
              </a:rPr>
              <a:t>demande d ’aller</a:t>
            </a:r>
          </a:p>
          <a:p>
            <a:pPr algn="ctr"/>
            <a:r>
              <a:rPr lang="fr-FR">
                <a:latin typeface="Times New Roman" pitchFamily="18" charset="0"/>
              </a:rPr>
              <a:t>travailler en Roumanie.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67592" name="AutoShape 1032"/>
          <p:cNvSpPr>
            <a:spLocks noChangeArrowheads="1"/>
          </p:cNvSpPr>
          <p:nvPr/>
        </p:nvSpPr>
        <p:spPr bwMode="auto">
          <a:xfrm>
            <a:off x="2667000" y="4648200"/>
            <a:ext cx="2514600" cy="1143000"/>
          </a:xfrm>
          <a:prstGeom prst="wedgeRoundRectCallout">
            <a:avLst>
              <a:gd name="adj1" fmla="val 118120"/>
              <a:gd name="adj2" fmla="val -62639"/>
              <a:gd name="adj3" fmla="val 16667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Ben tu vois, il</a:t>
            </a:r>
          </a:p>
          <a:p>
            <a:pPr algn="ctr"/>
            <a:r>
              <a:rPr lang="fr-FR">
                <a:latin typeface="Times New Roman" pitchFamily="18" charset="0"/>
              </a:rPr>
              <a:t>arrive le changement. 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67593" name="Picture 1033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3048000"/>
            <a:ext cx="1219200" cy="865188"/>
          </a:xfrm>
          <a:prstGeom prst="rect">
            <a:avLst/>
          </a:prstGeom>
          <a:noFill/>
        </p:spPr>
      </p:pic>
      <p:pic>
        <p:nvPicPr>
          <p:cNvPr id="67594" name="Picture 1034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4648200"/>
            <a:ext cx="2362200" cy="1676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2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Picture 1027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457200"/>
            <a:ext cx="2438400" cy="1730375"/>
          </a:xfrm>
          <a:prstGeom prst="rect">
            <a:avLst/>
          </a:prstGeom>
          <a:noFill/>
        </p:spPr>
      </p:pic>
      <p:pic>
        <p:nvPicPr>
          <p:cNvPr id="68612" name="Picture 1028" descr="C:\Users\Mystere06\Desktop\caricature_hollan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50" y="2698750"/>
            <a:ext cx="6000750" cy="4159250"/>
          </a:xfrm>
          <a:prstGeom prst="rect">
            <a:avLst/>
          </a:prstGeom>
          <a:noFill/>
        </p:spPr>
      </p:pic>
      <p:pic>
        <p:nvPicPr>
          <p:cNvPr id="68613" name="Picture 1029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sp>
        <p:nvSpPr>
          <p:cNvPr id="68614" name="AutoShape 1030"/>
          <p:cNvSpPr>
            <a:spLocks noChangeArrowheads="1"/>
          </p:cNvSpPr>
          <p:nvPr/>
        </p:nvSpPr>
        <p:spPr bwMode="auto">
          <a:xfrm>
            <a:off x="1447800" y="4572000"/>
            <a:ext cx="2514600" cy="1143000"/>
          </a:xfrm>
          <a:prstGeom prst="wedgeRoundRectCallout">
            <a:avLst>
              <a:gd name="adj1" fmla="val 118120"/>
              <a:gd name="adj2" fmla="val -62639"/>
              <a:gd name="adj3" fmla="val 16667"/>
            </a:avLst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Cool j’ai la famille</a:t>
            </a:r>
          </a:p>
          <a:p>
            <a:pPr algn="ctr"/>
            <a:r>
              <a:rPr lang="fr-FR">
                <a:latin typeface="Times New Roman" pitchFamily="18" charset="0"/>
              </a:rPr>
              <a:t>d ’Aziz, qui cherche</a:t>
            </a:r>
          </a:p>
          <a:p>
            <a:pPr algn="ctr"/>
            <a:r>
              <a:rPr lang="fr-FR">
                <a:latin typeface="Times New Roman" pitchFamily="18" charset="0"/>
              </a:rPr>
              <a:t>un appartement. 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68615" name="Picture 1031" descr="C:\Users\Mystere06\Desktop\Nos Documents\Gifs Henri\H TeteH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457200"/>
            <a:ext cx="1905000" cy="3190875"/>
          </a:xfrm>
          <a:prstGeom prst="rect">
            <a:avLst/>
          </a:prstGeom>
          <a:noFill/>
        </p:spPr>
      </p:pic>
      <p:sp>
        <p:nvSpPr>
          <p:cNvPr id="68616" name="AutoShape 1032"/>
          <p:cNvSpPr>
            <a:spLocks noChangeArrowheads="1"/>
          </p:cNvSpPr>
          <p:nvPr/>
        </p:nvSpPr>
        <p:spPr bwMode="auto">
          <a:xfrm>
            <a:off x="3048000" y="1143000"/>
            <a:ext cx="2438400" cy="1143000"/>
          </a:xfrm>
          <a:prstGeom prst="wedgeRoundRectCallout">
            <a:avLst>
              <a:gd name="adj1" fmla="val -102537"/>
              <a:gd name="adj2" fmla="val 49167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Je peux plus payer</a:t>
            </a:r>
          </a:p>
          <a:p>
            <a:pPr algn="ctr"/>
            <a:r>
              <a:rPr lang="fr-FR">
                <a:latin typeface="Times New Roman" pitchFamily="18" charset="0"/>
              </a:rPr>
              <a:t>mon loyer, je vais</a:t>
            </a:r>
          </a:p>
          <a:p>
            <a:pPr algn="ctr"/>
            <a:r>
              <a:rPr lang="fr-FR">
                <a:latin typeface="Times New Roman" pitchFamily="18" charset="0"/>
              </a:rPr>
              <a:t>être à la rue.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68617" name="Picture 1033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9400" y="2743200"/>
            <a:ext cx="1524000" cy="10810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4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5" name="Picture 1027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533400"/>
            <a:ext cx="1447800" cy="1027113"/>
          </a:xfrm>
          <a:prstGeom prst="rect">
            <a:avLst/>
          </a:prstGeom>
          <a:noFill/>
        </p:spPr>
      </p:pic>
      <p:pic>
        <p:nvPicPr>
          <p:cNvPr id="69636" name="Picture 1028" descr="C:\Users\Mystere06\Desktop\hollan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24500" y="3238500"/>
            <a:ext cx="3619500" cy="3619500"/>
          </a:xfrm>
          <a:prstGeom prst="rect">
            <a:avLst/>
          </a:prstGeom>
          <a:noFill/>
        </p:spPr>
      </p:pic>
      <p:pic>
        <p:nvPicPr>
          <p:cNvPr id="69637" name="Picture 1029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69638" name="Picture 1030" descr="C:\Users\Mystere06\Desktop\Nos Documents\Gifs Henri\H Peche Ciré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381000"/>
            <a:ext cx="2605088" cy="2468563"/>
          </a:xfrm>
          <a:prstGeom prst="rect">
            <a:avLst/>
          </a:prstGeom>
          <a:noFill/>
        </p:spPr>
      </p:pic>
      <p:sp>
        <p:nvSpPr>
          <p:cNvPr id="69639" name="AutoShape 1031"/>
          <p:cNvSpPr>
            <a:spLocks noChangeArrowheads="1"/>
          </p:cNvSpPr>
          <p:nvPr/>
        </p:nvSpPr>
        <p:spPr bwMode="auto">
          <a:xfrm>
            <a:off x="2895600" y="914400"/>
            <a:ext cx="2743200" cy="1143000"/>
          </a:xfrm>
          <a:prstGeom prst="wedgeRoundRectCallout">
            <a:avLst>
              <a:gd name="adj1" fmla="val -100176"/>
              <a:gd name="adj2" fmla="val -41806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Pourquoi tu n ’aides</a:t>
            </a:r>
          </a:p>
          <a:p>
            <a:pPr algn="ctr"/>
            <a:r>
              <a:rPr lang="fr-FR">
                <a:latin typeface="Times New Roman" pitchFamily="18" charset="0"/>
              </a:rPr>
              <a:t>pas les pêcheurs Français?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69640" name="AutoShape 1032"/>
          <p:cNvSpPr>
            <a:spLocks noChangeArrowheads="1"/>
          </p:cNvSpPr>
          <p:nvPr/>
        </p:nvSpPr>
        <p:spPr bwMode="auto">
          <a:xfrm>
            <a:off x="2667000" y="4343400"/>
            <a:ext cx="2514600" cy="1143000"/>
          </a:xfrm>
          <a:prstGeom prst="wedgeRoundRectCallout">
            <a:avLst>
              <a:gd name="adj1" fmla="val 124370"/>
              <a:gd name="adj2" fmla="val 39722"/>
              <a:gd name="adj3" fmla="val 16667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MOI PRESIDENT, je dis</a:t>
            </a:r>
          </a:p>
          <a:p>
            <a:pPr algn="ctr"/>
            <a:r>
              <a:rPr lang="fr-FR">
                <a:latin typeface="Times New Roman" pitchFamily="18" charset="0"/>
              </a:rPr>
              <a:t>que c ’est méchant de</a:t>
            </a:r>
          </a:p>
          <a:p>
            <a:pPr algn="ctr"/>
            <a:r>
              <a:rPr lang="fr-FR">
                <a:latin typeface="Times New Roman" pitchFamily="18" charset="0"/>
              </a:rPr>
              <a:t>faire souffrir les poissons. 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69641" name="Picture 1033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0" y="2362200"/>
            <a:ext cx="1447800" cy="1027113"/>
          </a:xfrm>
          <a:prstGeom prst="rect">
            <a:avLst/>
          </a:prstGeom>
          <a:noFill/>
        </p:spPr>
      </p:pic>
      <p:pic>
        <p:nvPicPr>
          <p:cNvPr id="69642" name="Picture 1034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124200"/>
            <a:ext cx="1447800" cy="1027113"/>
          </a:xfrm>
          <a:prstGeom prst="rect">
            <a:avLst/>
          </a:prstGeom>
          <a:noFill/>
        </p:spPr>
      </p:pic>
      <p:pic>
        <p:nvPicPr>
          <p:cNvPr id="69643" name="Picture 1035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5334000"/>
            <a:ext cx="1447800" cy="1027113"/>
          </a:xfrm>
          <a:prstGeom prst="rect">
            <a:avLst/>
          </a:prstGeom>
          <a:noFill/>
        </p:spPr>
      </p:pic>
      <p:pic>
        <p:nvPicPr>
          <p:cNvPr id="69644" name="Picture 1036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5200" y="1981200"/>
            <a:ext cx="1447800" cy="10271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40" grpId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9" name="Picture 1027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0400" y="457200"/>
            <a:ext cx="1447800" cy="1027113"/>
          </a:xfrm>
          <a:prstGeom prst="rect">
            <a:avLst/>
          </a:prstGeom>
          <a:noFill/>
        </p:spPr>
      </p:pic>
      <p:pic>
        <p:nvPicPr>
          <p:cNvPr id="70660" name="Picture 1028" descr="C:\Users\Mystere06\Desktop\676272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25" y="2286000"/>
            <a:ext cx="3000375" cy="4572000"/>
          </a:xfrm>
          <a:prstGeom prst="rect">
            <a:avLst/>
          </a:prstGeom>
          <a:noFill/>
        </p:spPr>
      </p:pic>
      <p:pic>
        <p:nvPicPr>
          <p:cNvPr id="70661" name="Picture 1029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pic>
        <p:nvPicPr>
          <p:cNvPr id="70662" name="Picture 1030" descr="C:\Users\Mystere06\Desktop\Nos Documents\Gifs Henri\H Francais Beret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152400"/>
            <a:ext cx="2724150" cy="3762375"/>
          </a:xfrm>
          <a:prstGeom prst="rect">
            <a:avLst/>
          </a:prstGeom>
          <a:noFill/>
        </p:spPr>
      </p:pic>
      <p:sp>
        <p:nvSpPr>
          <p:cNvPr id="70663" name="AutoShape 1031"/>
          <p:cNvSpPr>
            <a:spLocks noChangeArrowheads="1"/>
          </p:cNvSpPr>
          <p:nvPr/>
        </p:nvSpPr>
        <p:spPr bwMode="auto">
          <a:xfrm>
            <a:off x="2895600" y="914400"/>
            <a:ext cx="2743200" cy="1143000"/>
          </a:xfrm>
          <a:prstGeom prst="wedgeRoundRectCallout">
            <a:avLst>
              <a:gd name="adj1" fmla="val -87560"/>
              <a:gd name="adj2" fmla="val 2194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Mon voisin Hamed, il a 8</a:t>
            </a:r>
          </a:p>
          <a:p>
            <a:pPr algn="ctr"/>
            <a:r>
              <a:rPr lang="fr-FR">
                <a:latin typeface="Times New Roman" pitchFamily="18" charset="0"/>
              </a:rPr>
              <a:t>enfants, 3 Femmes et il</a:t>
            </a:r>
          </a:p>
          <a:p>
            <a:pPr algn="ctr"/>
            <a:r>
              <a:rPr lang="fr-FR">
                <a:latin typeface="Times New Roman" pitchFamily="18" charset="0"/>
              </a:rPr>
              <a:t>dort jusqu’à 11 heures.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70664" name="AutoShape 1032"/>
          <p:cNvSpPr>
            <a:spLocks noChangeArrowheads="1"/>
          </p:cNvSpPr>
          <p:nvPr/>
        </p:nvSpPr>
        <p:spPr bwMode="auto">
          <a:xfrm>
            <a:off x="2438400" y="4191000"/>
            <a:ext cx="2895600" cy="1371600"/>
          </a:xfrm>
          <a:prstGeom prst="wedgeRoundRectCallout">
            <a:avLst>
              <a:gd name="adj1" fmla="val 117597"/>
              <a:gd name="adj2" fmla="val -46644"/>
              <a:gd name="adj3" fmla="val 16667"/>
            </a:avLst>
          </a:prstGeom>
          <a:solidFill>
            <a:srgbClr val="FF99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Laisse tomber Hamed,</a:t>
            </a:r>
          </a:p>
          <a:p>
            <a:pPr algn="ctr"/>
            <a:r>
              <a:rPr lang="fr-FR">
                <a:latin typeface="Times New Roman" pitchFamily="18" charset="0"/>
              </a:rPr>
              <a:t>MOI PRESIDENT,</a:t>
            </a:r>
          </a:p>
          <a:p>
            <a:pPr algn="ctr"/>
            <a:r>
              <a:rPr lang="fr-FR">
                <a:latin typeface="Times New Roman" pitchFamily="18" charset="0"/>
              </a:rPr>
              <a:t>c’est toi que je veux plumer. 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70665" name="Picture 1033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1800" y="2133600"/>
            <a:ext cx="2743200" cy="1946275"/>
          </a:xfrm>
          <a:prstGeom prst="rect">
            <a:avLst/>
          </a:prstGeom>
          <a:noFill/>
        </p:spPr>
      </p:pic>
      <p:pic>
        <p:nvPicPr>
          <p:cNvPr id="70666" name="Picture 1034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5257800"/>
            <a:ext cx="1447800" cy="10271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4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3" name="Picture 1027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0400" y="381000"/>
            <a:ext cx="1447800" cy="1027113"/>
          </a:xfrm>
          <a:prstGeom prst="rect">
            <a:avLst/>
          </a:prstGeom>
          <a:noFill/>
        </p:spPr>
      </p:pic>
      <p:pic>
        <p:nvPicPr>
          <p:cNvPr id="71684" name="Picture 1028" descr="C:\Users\Mystere06\Desktop\francois-hollande-a-boulogne-sur-mer-le-27-mars-2012-10672325ebul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3055938"/>
            <a:ext cx="6781800" cy="3802062"/>
          </a:xfrm>
          <a:prstGeom prst="rect">
            <a:avLst/>
          </a:prstGeom>
          <a:noFill/>
        </p:spPr>
      </p:pic>
      <p:pic>
        <p:nvPicPr>
          <p:cNvPr id="71685" name="Picture 1029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966788" cy="209550"/>
          </a:xfrm>
          <a:prstGeom prst="rect">
            <a:avLst/>
          </a:prstGeom>
          <a:noFill/>
        </p:spPr>
      </p:pic>
      <p:sp>
        <p:nvSpPr>
          <p:cNvPr id="71686" name="WordArt 1030"/>
          <p:cNvSpPr>
            <a:spLocks noChangeArrowheads="1" noChangeShapeType="1" noTextEdit="1"/>
          </p:cNvSpPr>
          <p:nvPr/>
        </p:nvSpPr>
        <p:spPr bwMode="auto">
          <a:xfrm>
            <a:off x="685800" y="304800"/>
            <a:ext cx="5800725" cy="1057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60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Comic Sans MS"/>
              </a:rPr>
              <a:t>Mesures phares</a:t>
            </a:r>
          </a:p>
        </p:txBody>
      </p:sp>
      <p:sp>
        <p:nvSpPr>
          <p:cNvPr id="71687" name="Text Box 1031"/>
          <p:cNvSpPr txBox="1">
            <a:spLocks noChangeArrowheads="1"/>
          </p:cNvSpPr>
          <p:nvPr/>
        </p:nvSpPr>
        <p:spPr bwMode="auto">
          <a:xfrm>
            <a:off x="533400" y="1524000"/>
            <a:ext cx="8305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>
                <a:latin typeface="Times New Roman" pitchFamily="18" charset="0"/>
              </a:rPr>
              <a:t>*** Personne à le droit de tirer à la kalachnikov, sauf à Marseille et en Corse.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71688" name="Text Box 1032"/>
          <p:cNvSpPr txBox="1">
            <a:spLocks noChangeArrowheads="1"/>
          </p:cNvSpPr>
          <p:nvPr/>
        </p:nvSpPr>
        <p:spPr bwMode="auto">
          <a:xfrm>
            <a:off x="533400" y="1981200"/>
            <a:ext cx="8305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>
                <a:latin typeface="Times New Roman" pitchFamily="18" charset="0"/>
              </a:rPr>
              <a:t>*** Le premier qui va lire le compte twitter de Valérie sera fusillé.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71689" name="Text Box 1033"/>
          <p:cNvSpPr txBox="1">
            <a:spLocks noChangeArrowheads="1"/>
          </p:cNvSpPr>
          <p:nvPr/>
        </p:nvSpPr>
        <p:spPr bwMode="auto">
          <a:xfrm>
            <a:off x="533400" y="2438400"/>
            <a:ext cx="8305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>
                <a:latin typeface="Times New Roman" pitchFamily="18" charset="0"/>
              </a:rPr>
              <a:t>*** On se moque pas de Ségolène, même si elle a tout raté dans sa vie.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71690" name="Text Box 1034"/>
          <p:cNvSpPr txBox="1">
            <a:spLocks noChangeArrowheads="1"/>
          </p:cNvSpPr>
          <p:nvPr/>
        </p:nvSpPr>
        <p:spPr bwMode="auto">
          <a:xfrm>
            <a:off x="533400" y="2895600"/>
            <a:ext cx="8305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>
                <a:latin typeface="Times New Roman" pitchFamily="18" charset="0"/>
              </a:rPr>
              <a:t>*** Le premier riche qui veux fuir la France sera pendu.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71691" name="Text Box 1035"/>
          <p:cNvSpPr txBox="1">
            <a:spLocks noChangeArrowheads="1"/>
          </p:cNvSpPr>
          <p:nvPr/>
        </p:nvSpPr>
        <p:spPr bwMode="auto">
          <a:xfrm>
            <a:off x="533400" y="3352800"/>
            <a:ext cx="8305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>
                <a:latin typeface="Times New Roman" pitchFamily="18" charset="0"/>
              </a:rPr>
              <a:t>*** Celui qui me parle de Sarko sera décapité.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71692" name="Text Box 1036"/>
          <p:cNvSpPr txBox="1">
            <a:spLocks noChangeArrowheads="1"/>
          </p:cNvSpPr>
          <p:nvPr/>
        </p:nvSpPr>
        <p:spPr bwMode="auto">
          <a:xfrm>
            <a:off x="533400" y="3962400"/>
            <a:ext cx="8305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>
                <a:latin typeface="Times New Roman" pitchFamily="18" charset="0"/>
              </a:rPr>
              <a:t>*** Signé ***</a:t>
            </a:r>
            <a:endParaRPr lang="fr-FR" sz="2400">
              <a:latin typeface="Times New Roman" pitchFamily="18" charset="0"/>
            </a:endParaRPr>
          </a:p>
        </p:txBody>
      </p:sp>
      <p:sp>
        <p:nvSpPr>
          <p:cNvPr id="71693" name="Text Box 1037"/>
          <p:cNvSpPr txBox="1">
            <a:spLocks noChangeArrowheads="1"/>
          </p:cNvSpPr>
          <p:nvPr/>
        </p:nvSpPr>
        <p:spPr bwMode="auto">
          <a:xfrm>
            <a:off x="1447800" y="4572000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>
                <a:latin typeface="Times New Roman" pitchFamily="18" charset="0"/>
              </a:rPr>
              <a:t>MOI PRESIDENT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71694" name="Picture 1038" descr="C:\Users\Mystere06\Desktop\6951912-drapeau-de-la-hollande-isole-sur-fond-blan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5181600"/>
            <a:ext cx="1447800" cy="1027113"/>
          </a:xfrm>
          <a:prstGeom prst="rect">
            <a:avLst/>
          </a:prstGeom>
          <a:noFill/>
        </p:spPr>
      </p:pic>
      <p:sp>
        <p:nvSpPr>
          <p:cNvPr id="71695" name="WordArt 1039"/>
          <p:cNvSpPr>
            <a:spLocks noChangeArrowheads="1" noChangeShapeType="1" noTextEdit="1"/>
          </p:cNvSpPr>
          <p:nvPr/>
        </p:nvSpPr>
        <p:spPr bwMode="auto">
          <a:xfrm>
            <a:off x="2743200" y="5181600"/>
            <a:ext cx="738188" cy="400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Arial Black"/>
              </a:rPr>
              <a:t>FIN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716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716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875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"/>
                                        <p:tgtEl>
                                          <p:spTgt spid="716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150"/>
                            </p:stCondLst>
                            <p:childTnLst>
                              <p:par>
                                <p:cTn id="14" presetID="2" presetClass="entr" presetSubtype="3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" fill="hold"/>
                                        <p:tgtEl>
                                          <p:spTgt spid="716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" fill="hold"/>
                                        <p:tgtEl>
                                          <p:spTgt spid="716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275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75"/>
                                        <p:tgtEl>
                                          <p:spTgt spid="71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725"/>
                            </p:stCondLst>
                            <p:childTnLst>
                              <p:par>
                                <p:cTn id="23" presetID="2" presetClass="entr" presetSubtype="3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" fill="hold"/>
                                        <p:tgtEl>
                                          <p:spTgt spid="71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" fill="hold"/>
                                        <p:tgtEl>
                                          <p:spTgt spid="71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575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75"/>
                                        <p:tgtEl>
                                          <p:spTgt spid="71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400"/>
                            </p:stCondLst>
                            <p:childTnLst>
                              <p:par>
                                <p:cTn id="32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400"/>
                            </p:stCondLst>
                            <p:childTnLst>
                              <p:par>
                                <p:cTn id="37" presetID="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 build="p" autoUpdateAnimBg="0" advAuto="1000"/>
      <p:bldP spid="71688" grpId="0" build="p" autoUpdateAnimBg="0" advAuto="1000"/>
      <p:bldP spid="71689" grpId="0" build="p" autoUpdateAnimBg="0" advAuto="1000"/>
      <p:bldP spid="71690" grpId="0" build="p" autoUpdateAnimBg="0" advAuto="1000"/>
      <p:bldP spid="71691" grpId="0" build="p" autoUpdateAnimBg="0" advAuto="1000"/>
      <p:bldP spid="71692" grpId="0" build="p" autoUpdateAnimBg="0" advAuto="1000"/>
      <p:bldP spid="71693" grpId="0" autoUpdateAnimBg="0"/>
      <p:bldP spid="7169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Thème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ème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1260</TotalTime>
  <Words>567</Words>
  <Application>Microsoft Office PowerPoint</Application>
  <PresentationFormat>Affichage à l'écran (4:3)</PresentationFormat>
  <Paragraphs>143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Arial</vt:lpstr>
      <vt:lpstr>Calibri</vt:lpstr>
      <vt:lpstr>Times New Roman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</vt:vector>
  </TitlesOfParts>
  <Company>Maison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Moi Président</dc:title>
  <dc:subject>Humour</dc:subject>
  <dc:creator>Mystère06</dc:creator>
  <cp:keywords>Sans</cp:keywords>
  <dc:description>Fait le:13/09/2012</dc:description>
  <cp:lastModifiedBy>griot</cp:lastModifiedBy>
  <cp:revision>78</cp:revision>
  <dcterms:created xsi:type="dcterms:W3CDTF">2011-02-23T22:20:42Z</dcterms:created>
  <dcterms:modified xsi:type="dcterms:W3CDTF">2012-09-21T20:19:41Z</dcterms:modified>
  <cp:category>Diaporama</cp:category>
</cp:coreProperties>
</file>