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Calibri" pitchFamily="32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1pPr>
    <a:lvl2pPr marL="4572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Calibri" pitchFamily="32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2pPr>
    <a:lvl3pPr marL="9144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Calibri" pitchFamily="32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3pPr>
    <a:lvl4pPr marL="1371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Calibri" pitchFamily="32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4pPr>
    <a:lvl5pPr marL="18288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Calibri" pitchFamily="32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116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76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86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96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07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17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27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37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48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58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68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78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89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399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09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19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30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40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50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60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71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81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491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01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12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BC901EB-8A54-4B8A-B484-FBF3E78376A0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83C31D0-209A-4E30-B0E2-0C21CC3A70EF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91BB8E9-F998-4CA3-A150-CE3924AD51FC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E970CC4-FBF0-4E22-AB74-92BFA3B4A2E4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253C1A4-6F2D-4159-BA39-37B13D462E26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BC8D499-07E0-4C91-9082-28018F6296BA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1B0505F-B5BA-42AD-8211-3A055D70B404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6216B0D-9936-4ED2-9B34-1544AB1BF05C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AA7FAFD-AE76-4FA1-9945-3FB1F5B7BEB6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F9068EF-D736-4255-BC08-4E3777191FD5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9792EC2-2D56-4EDD-90BE-14A07068983A}" type="slidenum">
              <a:rPr lang="en-GB"/>
              <a:pPr/>
              <a:t>‹N°›</a:t>
            </a:fld>
            <a:endParaRPr lang="en-GB"/>
          </a:p>
        </p:txBody>
      </p:sp>
    </p:spTree>
  </p:cSld>
  <p:clrMapOvr>
    <a:masterClrMapping/>
  </p:clrMapOvr>
  <p:transition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0425" cy="361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>
                <a:srgbClr val="898989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898989"/>
                </a:solidFill>
              </a:defRPr>
            </a:lvl1pPr>
          </a:lstStyle>
          <a:p>
            <a:endParaRPr lang="en-GB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0425" cy="361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buClr>
                <a:srgbClr val="898989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898989"/>
                </a:solidFill>
              </a:defRPr>
            </a:lvl1pPr>
          </a:lstStyle>
          <a:p>
            <a:fld id="{4B006451-AA30-4646-A3A3-69EEE8B430FD}" type="slidenum">
              <a:rPr lang="en-GB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circle/>
  </p:transition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2pPr>
      <a:lvl3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3pPr>
      <a:lvl4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4pPr>
      <a:lvl5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5pPr>
      <a:lvl6pPr marL="4572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6pPr>
      <a:lvl7pPr marL="9144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7pPr>
      <a:lvl8pPr marL="1371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8pPr>
      <a:lvl9pPr marL="18288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Calibri" pitchFamily="32" charset="0"/>
        <a:defRPr sz="4400">
          <a:solidFill>
            <a:srgbClr val="000000"/>
          </a:solidFill>
          <a:latin typeface="Calibri" pitchFamily="32" charset="0"/>
        </a:defRPr>
      </a:lvl9pPr>
    </p:titleStyle>
    <p:bodyStyle>
      <a:lvl1pPr marL="339725" indent="-339725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39775" indent="-282575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3" name="Group 1"/>
          <p:cNvGrpSpPr>
            <a:grpSpLocks/>
          </p:cNvGrpSpPr>
          <p:nvPr/>
        </p:nvGrpSpPr>
        <p:grpSpPr bwMode="auto">
          <a:xfrm>
            <a:off x="720725" y="673100"/>
            <a:ext cx="7789863" cy="4905375"/>
            <a:chOff x="454" y="424"/>
            <a:chExt cx="4907" cy="309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4" y="424"/>
              <a:ext cx="4908" cy="30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3075" name="Text Box 3"/>
            <p:cNvSpPr txBox="1">
              <a:spLocks noChangeArrowheads="1"/>
            </p:cNvSpPr>
            <p:nvPr/>
          </p:nvSpPr>
          <p:spPr bwMode="auto">
            <a:xfrm>
              <a:off x="454" y="424"/>
              <a:ext cx="4908" cy="30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spcBef>
                <a:spcPts val="800"/>
              </a:spcBef>
              <a:buClr>
                <a:srgbClr val="898989"/>
              </a:buClr>
              <a:buFont typeface="Arial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200">
                <a:solidFill>
                  <a:srgbClr val="898989"/>
                </a:solidFill>
              </a:rPr>
              <a:t> .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366838" y="6019800"/>
            <a:ext cx="6297612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>
                <a:srgbClr val="4F6228"/>
              </a:buClr>
              <a:buFont typeface="Adobe Caslon Pro Bold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2400">
                <a:solidFill>
                  <a:srgbClr val="4F6228"/>
                </a:solidFill>
                <a:latin typeface="Adobe Caslon Pro Bold" pitchFamily="16" charset="0"/>
              </a:rPr>
              <a:t>Automatické  přetáčení, snad se vám to bude líbit.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13" y="3429000"/>
            <a:ext cx="1914525" cy="1847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  <p:sndAc>
      <p:stSnd>
        <p:snd r:embed="rId3" name="003 Heinz Schachtner - Il silenzio.wav"/>
      </p:stSnd>
    </p:sndAc>
  </p:transition>
  <p:timing>
    <p:tnLst>
      <p:par>
        <p:cTn id="1" dur="indefinite" restart="never" fill="hold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3163" y="0"/>
            <a:ext cx="67960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8463"/>
            <a:ext cx="9144000" cy="6059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788" y="0"/>
            <a:ext cx="8734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988" y="0"/>
            <a:ext cx="83280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0450" y="0"/>
            <a:ext cx="70231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9250"/>
            <a:ext cx="9144000" cy="6157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9738"/>
            <a:ext cx="9144000" cy="5978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0" y="0"/>
            <a:ext cx="90424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9888"/>
            <a:ext cx="9144000" cy="61166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38" y="0"/>
            <a:ext cx="90503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238"/>
            <a:ext cx="9144000" cy="6105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413" y="0"/>
            <a:ext cx="76231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5" y="0"/>
            <a:ext cx="78295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8" y="0"/>
            <a:ext cx="84153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6075"/>
            <a:ext cx="9144000" cy="6165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859338"/>
            <a:ext cx="8229600" cy="1344612"/>
          </a:xfrm>
          <a:ln/>
        </p:spPr>
        <p:txBody>
          <a:bodyPr lIns="0" tIns="0" rIns="0" bIns="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>
                <a:solidFill>
                  <a:srgbClr val="FFFF00"/>
                </a:solidFill>
              </a:rPr>
              <a:t>H O N Z A   2008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Calibri" pitchFamily="32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Calibri" pitchFamily="32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26</Words>
  <Application>Microsoft Office PowerPoint</Application>
  <PresentationFormat>Affichage à l'écran (4:3)</PresentationFormat>
  <Paragraphs>5</Paragraphs>
  <Slides>25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1" baseType="lpstr">
      <vt:lpstr>Times New Roman</vt:lpstr>
      <vt:lpstr>Calibri</vt:lpstr>
      <vt:lpstr>Arial Unicode MS</vt:lpstr>
      <vt:lpstr>Arial</vt:lpstr>
      <vt:lpstr>Adobe Caslon Pro Bold</vt:lpstr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H O N Z A   2008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Nevšední  příroda</dc:title>
  <dc:creator>.</dc:creator>
  <cp:lastModifiedBy> </cp:lastModifiedBy>
  <cp:revision>3</cp:revision>
  <dcterms:modified xsi:type="dcterms:W3CDTF">2011-01-20T09:29:43Z</dcterms:modified>
</cp:coreProperties>
</file>