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0B2CE-A79D-49DA-B635-4994BF2C9FE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FE13B-C992-481E-AEE9-A9B3BEB7875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71A730-E71E-490B-A0F0-44825BA7787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5BDEBE-56EE-468D-8DCA-02D75F58A84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847C73-F243-4ED9-9596-386DB6B1559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591F2-504B-4560-A9D9-3C7E9CC09EB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238135-6055-492D-8B09-EDCCE12EBAD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13FA9-7722-4CB6-B99B-97CEC423E20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1C8A5-3281-4507-8F0D-4F0F12181D39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2C14CA-DB05-4394-8CA2-6545EFC7132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F664A-F8D4-44B6-B617-1B65BEA2D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5DB034F-99E0-49B9-9A5E-8B37149737C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4D1BDE-4599-4CF7-8128-F22DFEFDF74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8C2C7C-0BD5-43A8-A965-B46A7C321B5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159F9-FC29-40F5-AA61-86314DA8897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97720C-98C9-4522-9AD0-8DA3018F88A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90972C-C6DD-4888-8756-4C987E8E9BD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77E246-EE48-471C-9640-EBD272D8102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E4E842-749F-45EA-8029-A73896CCCBA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72DEE-C579-41DF-8572-6D2A81B79B7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303669-B216-4606-B9D3-E54F83FE287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5125B-A6B9-464E-8A45-ACD8EE8E2490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7A8B81-39F4-4DFD-98FB-9721A0A8D79D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Click="0" advTm="5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274335C-C11A-413D-A019-2AFA7696AD52}" type="slidenum">
              <a:rPr lang="fr-FR"/>
              <a:pPr/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130425"/>
            <a:ext cx="7847013" cy="2378075"/>
          </a:xfrm>
        </p:spPr>
        <p:txBody>
          <a:bodyPr/>
          <a:lstStyle/>
          <a:p>
            <a:r>
              <a:rPr lang="fr-FR">
                <a:solidFill>
                  <a:srgbClr val="FF6600"/>
                </a:solidFill>
                <a:latin typeface="AucoinExtBol" pitchFamily="34" charset="0"/>
              </a:rPr>
              <a:t>Des photos rares,</a:t>
            </a:r>
            <a:br>
              <a:rPr lang="fr-FR">
                <a:solidFill>
                  <a:srgbClr val="FF6600"/>
                </a:solidFill>
                <a:latin typeface="AucoinExtBol" pitchFamily="34" charset="0"/>
              </a:rPr>
            </a:br>
            <a:r>
              <a:rPr lang="fr-FR">
                <a:solidFill>
                  <a:srgbClr val="FF6600"/>
                </a:solidFill>
                <a:latin typeface="AucoinExtBol" pitchFamily="34" charset="0"/>
              </a:rPr>
              <a:t>et plus ou moins surprenantes…</a:t>
            </a:r>
            <a:r>
              <a:rPr lang="fr-FR">
                <a:solidFill>
                  <a:srgbClr val="FF6600"/>
                </a:solidFill>
                <a:latin typeface="Blade Runner Movie Font" pitchFamily="34" charset="0"/>
              </a:rPr>
              <a:t/>
            </a:r>
            <a:br>
              <a:rPr lang="fr-FR">
                <a:solidFill>
                  <a:srgbClr val="FF6600"/>
                </a:solidFill>
                <a:latin typeface="Blade Runner Movie Font" pitchFamily="34" charset="0"/>
              </a:rPr>
            </a:br>
            <a:endParaRPr lang="fr-FR">
              <a:solidFill>
                <a:srgbClr val="FF6600"/>
              </a:solidFill>
              <a:latin typeface="Blade Runner Movie Font" pitchFamily="34" charset="0"/>
            </a:endParaRPr>
          </a:p>
        </p:txBody>
      </p:sp>
    </p:spTree>
  </p:cSld>
  <p:clrMapOvr>
    <a:masterClrMapping/>
  </p:clrMapOvr>
  <p:transition spd="slow" advClick="0" advTm="5000">
    <p:zoom/>
    <p:sndAc>
      <p:stSnd>
        <p:snd r:embed="rId2" name=" Musiques de films - Le Fabuleux Destin d'Amélie Poulain - La valse d'Améli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6" name="Picture 4" descr="ATT0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495300"/>
            <a:ext cx="7904162" cy="636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0" name="Picture 4" descr="ATT0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76250"/>
            <a:ext cx="8604250" cy="5813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4" name="Picture 4" descr="ATT00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48712" cy="6457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8" name="Picture 4" descr="ATT0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00" y="515938"/>
            <a:ext cx="8820150" cy="5619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2" name="Picture 4" descr="ATT00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76250"/>
            <a:ext cx="8675688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6" name="Picture 4" descr="ATT00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36563"/>
            <a:ext cx="8569325" cy="61388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ATT00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92088"/>
            <a:ext cx="8424862" cy="65293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4" name="Picture 4" descr="ATT0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25450"/>
            <a:ext cx="8713788" cy="6056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8" name="Picture 4" descr="ATT00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0" y="0"/>
            <a:ext cx="660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2" name="Picture 4" descr="ATT00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25413"/>
            <a:ext cx="8569325" cy="65516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6" name="Picture 4" descr="ATT00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12725"/>
            <a:ext cx="8569325" cy="64881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40" name="Picture 4" descr="ATT00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79388"/>
            <a:ext cx="8135938" cy="655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4" name="Picture 4" descr="ATT00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80975"/>
            <a:ext cx="8569325" cy="6551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8" name="Picture 4" descr="ATT00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5888"/>
            <a:ext cx="8964613" cy="6584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412" name="Picture 4" descr="ATT00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0938" y="0"/>
            <a:ext cx="43021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6" name="Picture 4" descr="ATT00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0" name="Picture 4" descr="ATT00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450"/>
            <a:ext cx="9144000" cy="67770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4" name="Picture 4" descr="ATT00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44450"/>
            <a:ext cx="6769100" cy="6769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8" name="Picture 4" descr="ATT00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uages">
  <a:themeElements>
    <a:clrScheme name="Nuage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Nuag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age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age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age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12</Words>
  <Application>Microsoft Office PowerPoint</Application>
  <PresentationFormat>Affichage à l'écran (4:3)</PresentationFormat>
  <Paragraphs>3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Wingdings</vt:lpstr>
      <vt:lpstr>AucoinExtBol</vt:lpstr>
      <vt:lpstr>Blade Runner Movie Font</vt:lpstr>
      <vt:lpstr>Modèle par défaut</vt:lpstr>
      <vt:lpstr>Nuages</vt:lpstr>
      <vt:lpstr>Des photos rares, et plus ou moins surprenantes…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 photos rares, et plus ou moins surprenantes…</dc:title>
  <dc:creator>michel boyer</dc:creator>
  <cp:lastModifiedBy>griot</cp:lastModifiedBy>
  <cp:revision>7</cp:revision>
  <dcterms:created xsi:type="dcterms:W3CDTF">2011-10-17T04:14:08Z</dcterms:created>
  <dcterms:modified xsi:type="dcterms:W3CDTF">2011-12-09T08:02:57Z</dcterms:modified>
</cp:coreProperties>
</file>