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5" r:id="rId4"/>
    <p:sldId id="261" r:id="rId5"/>
    <p:sldId id="257" r:id="rId6"/>
    <p:sldId id="263" r:id="rId7"/>
    <p:sldId id="258" r:id="rId8"/>
    <p:sldId id="262" r:id="rId9"/>
    <p:sldId id="264" r:id="rId10"/>
    <p:sldId id="259" r:id="rId11"/>
    <p:sldId id="266" r:id="rId12"/>
    <p:sldId id="267" r:id="rId13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FF99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787"/>
    <p:restoredTop sz="90929"/>
  </p:normalViewPr>
  <p:slideViewPr>
    <p:cSldViewPr>
      <p:cViewPr varScale="1">
        <p:scale>
          <a:sx n="64" d="100"/>
          <a:sy n="64" d="100"/>
        </p:scale>
        <p:origin x="-78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ECF3CD-7498-4253-8E55-84722CE38935}" type="slidenum">
              <a:rPr lang="de-DE"/>
              <a:pPr>
                <a:defRPr/>
              </a:pPr>
              <a:t>‹N°›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B6A701-F1CF-4C36-9036-6B0D34D860AF}" type="slidenum">
              <a:rPr lang="de-DE"/>
              <a:pPr>
                <a:defRPr/>
              </a:pPr>
              <a:t>‹N°›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D6A8A1-0329-4B93-89B4-2CC44422306A}" type="slidenum">
              <a:rPr lang="de-DE"/>
              <a:pPr>
                <a:defRPr/>
              </a:pPr>
              <a:t>‹N°›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A4DA4D-3C76-40D8-B92B-F94368121978}" type="slidenum">
              <a:rPr lang="de-DE"/>
              <a:pPr>
                <a:defRPr/>
              </a:pPr>
              <a:t>‹N°›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ED2186-A4FB-4588-9D79-25380164A4A1}" type="slidenum">
              <a:rPr lang="de-DE"/>
              <a:pPr>
                <a:defRPr/>
              </a:pPr>
              <a:t>‹N°›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CAF737-AFFB-458C-8C13-5ACF19A1FA53}" type="slidenum">
              <a:rPr lang="de-DE"/>
              <a:pPr>
                <a:defRPr/>
              </a:pPr>
              <a:t>‹N°›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AF892C-04E3-41FE-A772-A930F0B8EF8E}" type="slidenum">
              <a:rPr lang="de-DE"/>
              <a:pPr>
                <a:defRPr/>
              </a:pPr>
              <a:t>‹N°›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881B2A-780B-49B3-81B5-F9892AFF6F1D}" type="slidenum">
              <a:rPr lang="de-DE"/>
              <a:pPr>
                <a:defRPr/>
              </a:pPr>
              <a:t>‹N°›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B74B22-E1C1-42AC-8BD2-2A33E02EA03C}" type="slidenum">
              <a:rPr lang="de-DE"/>
              <a:pPr>
                <a:defRPr/>
              </a:pPr>
              <a:t>‹N°›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CA8244-53B9-4D77-A215-2EDF3D62B70C}" type="slidenum">
              <a:rPr lang="de-DE"/>
              <a:pPr>
                <a:defRPr/>
              </a:pPr>
              <a:t>‹N°›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9934A4-2039-448B-9CC9-096494F64C7F}" type="slidenum">
              <a:rPr lang="de-DE"/>
              <a:pPr>
                <a:defRPr/>
              </a:pPr>
              <a:t>‹N°›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das Titelformat zu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die Formate des Vorlagentextes zu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A2D0C9F8-0D22-40C4-A9E2-ECEA5CF19FA3}" type="slidenum">
              <a:rPr lang="de-DE"/>
              <a:pPr>
                <a:defRPr/>
              </a:pPr>
              <a:t>‹N°›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1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/>
          <a:p>
            <a:pPr eaLnBrk="1" hangingPunct="1"/>
            <a:r>
              <a:rPr lang="de-DE" smtClean="0">
                <a:solidFill>
                  <a:srgbClr val="FF9933"/>
                </a:solidFill>
              </a:rPr>
              <a:t>Les Polonais ont de bonnes idées!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de-DE" smtClean="0">
                <a:solidFill>
                  <a:srgbClr val="FF33CC"/>
                </a:solidFill>
              </a:rPr>
              <a:t>Salon de coiffure en Pologne...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3076" name="Picture 4" descr="pic1549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4100" name="Picture 4" descr="pic3199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5124" name="Picture 4" descr="pic157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6148" name="Picture 5" descr="pic0784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7172" name="Picture 4" descr="pic216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8196" name="Picture 4" descr="pic0799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9220" name="Picture 4" descr="pic212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10244" name="Picture 4" descr="pic2336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nl-NL" smtClean="0"/>
          </a:p>
        </p:txBody>
      </p:sp>
      <p:pic>
        <p:nvPicPr>
          <p:cNvPr id="11268" name="Picture 4" descr="pic287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514600"/>
            <a:ext cx="7342188" cy="1143000"/>
          </a:xfrm>
        </p:spPr>
        <p:txBody>
          <a:bodyPr/>
          <a:lstStyle/>
          <a:p>
            <a:pPr eaLnBrk="1" hangingPunct="1"/>
            <a:r>
              <a:rPr lang="de-DE" smtClean="0">
                <a:solidFill>
                  <a:schemeClr val="hlink"/>
                </a:solidFill>
              </a:rPr>
              <a:t>J‘irais bien chez le coiffeur toutes les semaines!</a:t>
            </a:r>
          </a:p>
        </p:txBody>
      </p:sp>
      <p:sp>
        <p:nvSpPr>
          <p:cNvPr id="12291" name="Text Box 4"/>
          <p:cNvSpPr txBox="1">
            <a:spLocks noChangeArrowheads="1"/>
          </p:cNvSpPr>
          <p:nvPr/>
        </p:nvSpPr>
        <p:spPr bwMode="auto">
          <a:xfrm>
            <a:off x="7812088" y="6308725"/>
            <a:ext cx="13319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NL">
                <a:solidFill>
                  <a:schemeClr val="bg1"/>
                </a:solidFill>
              </a:rPr>
              <a:t>Fr@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13318" name="ZoneTexte 6"/>
          <p:cNvSpPr txBox="1">
            <a:spLocks noChangeArrowheads="1"/>
          </p:cNvSpPr>
          <p:nvPr/>
        </p:nvSpPr>
        <p:spPr bwMode="auto">
          <a:xfrm>
            <a:off x="3286125" y="5286375"/>
            <a:ext cx="3571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rddesign">
  <a:themeElements>
    <a:clrScheme name="Standard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32</Words>
  <Application>Microsoft Office PowerPoint</Application>
  <PresentationFormat>Affichage à l'écran (4:3)</PresentationFormat>
  <Paragraphs>6</Paragraphs>
  <Slides>12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6" baseType="lpstr">
      <vt:lpstr>Times New Roman</vt:lpstr>
      <vt:lpstr>Arial</vt:lpstr>
      <vt:lpstr>Calibri</vt:lpstr>
      <vt:lpstr>Standarddesign</vt:lpstr>
      <vt:lpstr>Les Polonais ont de bonnes idées!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J‘irais bien chez le coiffeur toutes les semaines!</vt:lpstr>
      <vt:lpstr>Diapositive 12</vt:lpstr>
    </vt:vector>
  </TitlesOfParts>
  <Company>IAV GmbH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Die Polen haben gute Ideen!</dc:title>
  <dc:creator>gbsandma</dc:creator>
  <cp:lastModifiedBy>griot</cp:lastModifiedBy>
  <cp:revision>4</cp:revision>
  <dcterms:created xsi:type="dcterms:W3CDTF">2005-03-08T12:41:17Z</dcterms:created>
  <dcterms:modified xsi:type="dcterms:W3CDTF">2012-08-13T09:26:21Z</dcterms:modified>
</cp:coreProperties>
</file>