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F2509"/>
    <a:srgbClr val="FCC3BA"/>
    <a:srgbClr val="EFD1C7"/>
    <a:srgbClr val="C6F0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581" autoAdjust="0"/>
  </p:normalViewPr>
  <p:slideViewPr>
    <p:cSldViewPr>
      <p:cViewPr varScale="1">
        <p:scale>
          <a:sx n="67" d="100"/>
          <a:sy n="67" d="100"/>
        </p:scale>
        <p:origin x="-101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9088" y="1752600"/>
            <a:ext cx="8824912" cy="5129213"/>
            <a:chOff x="201" y="1104"/>
            <a:chExt cx="5559" cy="3231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210" y="1104"/>
              <a:ext cx="5550" cy="3216"/>
            </a:xfrm>
            <a:custGeom>
              <a:avLst/>
              <a:gdLst/>
              <a:ahLst/>
              <a:cxnLst>
                <a:cxn ang="0">
                  <a:pos x="335" y="0"/>
                </a:cxn>
                <a:cxn ang="0">
                  <a:pos x="333" y="1290"/>
                </a:cxn>
                <a:cxn ang="0">
                  <a:pos x="0" y="1290"/>
                </a:cxn>
                <a:cxn ang="0">
                  <a:pos x="6" y="3210"/>
                </a:cxn>
                <a:cxn ang="0">
                  <a:pos x="5550" y="3216"/>
                </a:cxn>
                <a:cxn ang="0">
                  <a:pos x="5550" y="0"/>
                </a:cxn>
                <a:cxn ang="0">
                  <a:pos x="335" y="0"/>
                </a:cxn>
                <a:cxn ang="0">
                  <a:pos x="335" y="0"/>
                </a:cxn>
              </a:cxnLst>
              <a:rect l="0" t="0" r="r" b="b"/>
              <a:pathLst>
                <a:path w="5550" h="3216">
                  <a:moveTo>
                    <a:pt x="335" y="0"/>
                  </a:moveTo>
                  <a:lnTo>
                    <a:pt x="333" y="1290"/>
                  </a:lnTo>
                  <a:lnTo>
                    <a:pt x="0" y="1290"/>
                  </a:lnTo>
                  <a:lnTo>
                    <a:pt x="6" y="3210"/>
                  </a:lnTo>
                  <a:lnTo>
                    <a:pt x="5550" y="3216"/>
                  </a:lnTo>
                  <a:lnTo>
                    <a:pt x="5550" y="0"/>
                  </a:lnTo>
                  <a:lnTo>
                    <a:pt x="335" y="0"/>
                  </a:lnTo>
                  <a:lnTo>
                    <a:pt x="335" y="0"/>
                  </a:lnTo>
                  <a:close/>
                </a:path>
              </a:pathLst>
            </a:custGeom>
            <a:solidFill>
              <a:schemeClr val="bg2">
                <a:alpha val="39999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ltGray">
            <a:xfrm>
              <a:off x="528" y="2400"/>
              <a:ext cx="5232" cy="19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201" y="2377"/>
              <a:ext cx="3455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528" y="1104"/>
              <a:ext cx="4894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ltGray">
            <a:xfrm>
              <a:off x="201" y="2377"/>
              <a:ext cx="30" cy="195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ltGray">
            <a:xfrm>
              <a:off x="528" y="1104"/>
              <a:ext cx="29" cy="32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</p:grp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990600" y="1905000"/>
            <a:ext cx="7772400" cy="1736725"/>
          </a:xfrm>
        </p:spPr>
        <p:txBody>
          <a:bodyPr anchor="t"/>
          <a:lstStyle>
            <a:lvl1pPr>
              <a:defRPr sz="5400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990600" y="3962400"/>
            <a:ext cx="6781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11" name="Rectangle 11"/>
          <p:cNvSpPr>
            <a:spLocks noGrp="1" noChangeArrowheads="1"/>
          </p:cNvSpPr>
          <p:nvPr>
            <p:ph type="dt" sz="quarter" idx="10"/>
          </p:nvPr>
        </p:nvSpPr>
        <p:spPr>
          <a:xfrm>
            <a:off x="990600" y="6245225"/>
            <a:ext cx="1901825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ftr" sz="quarter" idx="11"/>
          </p:nvPr>
        </p:nvSpPr>
        <p:spPr>
          <a:xfrm>
            <a:off x="3468688" y="6245225"/>
            <a:ext cx="2895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ED0C2FB-9B80-4A97-99DE-0349B1E2ED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52127-AFD1-4CE4-841C-A52B86F1DB8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75F48-F694-49F3-AD87-C4CFEADBCCD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18075" y="1905000"/>
            <a:ext cx="39274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FFA03-450A-4EE4-BB2F-E3F7E53892E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7DB8E-DC03-49BB-BC0E-108D8490C5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C44C1-83BA-4DC2-8632-9DEDF0D1EB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385C6-3274-45A1-B858-3CD81090C1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7D15A-4DD9-4F9F-B592-3BC0F93158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4DC5D2-B31D-4A92-837E-915E13C944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974F7-4992-4090-AE43-2E9CB398F31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48463" y="244475"/>
            <a:ext cx="2097087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44475"/>
            <a:ext cx="6138863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F870C-11C4-44D7-A9B1-C468BD56B8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19088" y="1828800"/>
            <a:ext cx="8824912" cy="5029200"/>
            <a:chOff x="201" y="1152"/>
            <a:chExt cx="5559" cy="3168"/>
          </a:xfrm>
        </p:grpSpPr>
        <p:sp>
          <p:nvSpPr>
            <p:cNvPr id="4099" name="Freeform 3"/>
            <p:cNvSpPr>
              <a:spLocks/>
            </p:cNvSpPr>
            <p:nvPr/>
          </p:nvSpPr>
          <p:spPr bwMode="ltGray">
            <a:xfrm>
              <a:off x="528" y="2909"/>
              <a:ext cx="5232" cy="141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0" name="Freeform 4"/>
            <p:cNvSpPr>
              <a:spLocks/>
            </p:cNvSpPr>
            <p:nvPr/>
          </p:nvSpPr>
          <p:spPr bwMode="ltGray">
            <a:xfrm>
              <a:off x="210" y="1152"/>
              <a:ext cx="5550" cy="3168"/>
            </a:xfrm>
            <a:custGeom>
              <a:avLst/>
              <a:gdLst/>
              <a:ahLst/>
              <a:cxnLst>
                <a:cxn ang="0">
                  <a:pos x="330" y="1764"/>
                </a:cxn>
                <a:cxn ang="0">
                  <a:pos x="0" y="1764"/>
                </a:cxn>
                <a:cxn ang="0">
                  <a:pos x="0" y="3168"/>
                </a:cxn>
                <a:cxn ang="0">
                  <a:pos x="5550" y="3168"/>
                </a:cxn>
                <a:cxn ang="0">
                  <a:pos x="5550" y="0"/>
                </a:cxn>
                <a:cxn ang="0">
                  <a:pos x="330" y="0"/>
                </a:cxn>
                <a:cxn ang="0">
                  <a:pos x="330" y="1764"/>
                </a:cxn>
              </a:cxnLst>
              <a:rect l="0" t="0" r="r" b="b"/>
              <a:pathLst>
                <a:path w="5550" h="3168">
                  <a:moveTo>
                    <a:pt x="330" y="1764"/>
                  </a:moveTo>
                  <a:lnTo>
                    <a:pt x="0" y="1764"/>
                  </a:lnTo>
                  <a:lnTo>
                    <a:pt x="0" y="3168"/>
                  </a:lnTo>
                  <a:lnTo>
                    <a:pt x="5550" y="3168"/>
                  </a:lnTo>
                  <a:lnTo>
                    <a:pt x="5550" y="0"/>
                  </a:lnTo>
                  <a:lnTo>
                    <a:pt x="330" y="0"/>
                  </a:lnTo>
                  <a:lnTo>
                    <a:pt x="330" y="1764"/>
                  </a:lnTo>
                  <a:close/>
                </a:path>
              </a:pathLst>
            </a:custGeom>
            <a:solidFill>
              <a:schemeClr val="bg2">
                <a:alpha val="3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1" name="Freeform 5"/>
            <p:cNvSpPr>
              <a:spLocks/>
            </p:cNvSpPr>
            <p:nvPr/>
          </p:nvSpPr>
          <p:spPr bwMode="ltGray">
            <a:xfrm>
              <a:off x="528" y="2932"/>
              <a:ext cx="5232" cy="13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82"/>
                </a:cxn>
                <a:cxn ang="0">
                  <a:pos x="4897" y="2182"/>
                </a:cxn>
                <a:cxn ang="0">
                  <a:pos x="489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897" h="2182">
                  <a:moveTo>
                    <a:pt x="0" y="0"/>
                  </a:moveTo>
                  <a:lnTo>
                    <a:pt x="0" y="2182"/>
                  </a:lnTo>
                  <a:lnTo>
                    <a:pt x="4897" y="2182"/>
                  </a:lnTo>
                  <a:lnTo>
                    <a:pt x="489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2" name="Freeform 6"/>
            <p:cNvSpPr>
              <a:spLocks/>
            </p:cNvSpPr>
            <p:nvPr/>
          </p:nvSpPr>
          <p:spPr bwMode="ltGray">
            <a:xfrm>
              <a:off x="528" y="1152"/>
              <a:ext cx="4607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3" name="Freeform 7"/>
            <p:cNvSpPr>
              <a:spLocks/>
            </p:cNvSpPr>
            <p:nvPr/>
          </p:nvSpPr>
          <p:spPr bwMode="ltGray">
            <a:xfrm>
              <a:off x="528" y="1152"/>
              <a:ext cx="29" cy="178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161"/>
                </a:cxn>
                <a:cxn ang="0">
                  <a:pos x="29" y="2161"/>
                </a:cxn>
                <a:cxn ang="0">
                  <a:pos x="27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9" h="2161">
                  <a:moveTo>
                    <a:pt x="0" y="0"/>
                  </a:moveTo>
                  <a:lnTo>
                    <a:pt x="0" y="2161"/>
                  </a:lnTo>
                  <a:lnTo>
                    <a:pt x="29" y="2161"/>
                  </a:lnTo>
                  <a:lnTo>
                    <a:pt x="27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4" name="Freeform 8"/>
            <p:cNvSpPr>
              <a:spLocks/>
            </p:cNvSpPr>
            <p:nvPr/>
          </p:nvSpPr>
          <p:spPr bwMode="ltGray">
            <a:xfrm>
              <a:off x="527" y="2904"/>
              <a:ext cx="29" cy="1416"/>
            </a:xfrm>
            <a:custGeom>
              <a:avLst/>
              <a:gdLst/>
              <a:ahLst/>
              <a:cxnLst>
                <a:cxn ang="0">
                  <a:pos x="0" y="1416"/>
                </a:cxn>
                <a:cxn ang="0">
                  <a:pos x="29" y="1416"/>
                </a:cxn>
                <a:cxn ang="0">
                  <a:pos x="28" y="24"/>
                </a:cxn>
                <a:cxn ang="0">
                  <a:pos x="0" y="0"/>
                </a:cxn>
                <a:cxn ang="0">
                  <a:pos x="0" y="1416"/>
                </a:cxn>
              </a:cxnLst>
              <a:rect l="0" t="0" r="r" b="b"/>
              <a:pathLst>
                <a:path w="29" h="1416">
                  <a:moveTo>
                    <a:pt x="0" y="1416"/>
                  </a:moveTo>
                  <a:lnTo>
                    <a:pt x="29" y="1416"/>
                  </a:lnTo>
                  <a:lnTo>
                    <a:pt x="28" y="24"/>
                  </a:lnTo>
                  <a:lnTo>
                    <a:pt x="0" y="0"/>
                  </a:lnTo>
                  <a:lnTo>
                    <a:pt x="0" y="1416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0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5" name="Freeform 9"/>
            <p:cNvSpPr>
              <a:spLocks/>
            </p:cNvSpPr>
            <p:nvPr/>
          </p:nvSpPr>
          <p:spPr bwMode="ltGray">
            <a:xfrm>
              <a:off x="201" y="2904"/>
              <a:ext cx="2879" cy="2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9"/>
                </a:cxn>
                <a:cxn ang="0">
                  <a:pos x="5387" y="149"/>
                </a:cxn>
                <a:cxn ang="0">
                  <a:pos x="538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387" h="149">
                  <a:moveTo>
                    <a:pt x="0" y="0"/>
                  </a:moveTo>
                  <a:lnTo>
                    <a:pt x="0" y="149"/>
                  </a:lnTo>
                  <a:lnTo>
                    <a:pt x="5387" y="149"/>
                  </a:lnTo>
                  <a:lnTo>
                    <a:pt x="538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alpha val="0"/>
                  </a:schemeClr>
                </a:gs>
                <a:gs pos="100000">
                  <a:schemeClr val="bg2">
                    <a:gamma/>
                    <a:shade val="81961"/>
                    <a:invGamma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  <p:sp>
          <p:nvSpPr>
            <p:cNvPr id="4106" name="Freeform 10"/>
            <p:cNvSpPr>
              <a:spLocks/>
            </p:cNvSpPr>
            <p:nvPr/>
          </p:nvSpPr>
          <p:spPr bwMode="ltGray">
            <a:xfrm>
              <a:off x="201" y="2904"/>
              <a:ext cx="30" cy="141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16"/>
                </a:cxn>
                <a:cxn ang="0">
                  <a:pos x="29" y="1416"/>
                </a:cxn>
                <a:cxn ang="0">
                  <a:pos x="30" y="2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0" h="1416">
                  <a:moveTo>
                    <a:pt x="0" y="0"/>
                  </a:moveTo>
                  <a:lnTo>
                    <a:pt x="0" y="1416"/>
                  </a:lnTo>
                  <a:lnTo>
                    <a:pt x="29" y="1416"/>
                  </a:lnTo>
                  <a:lnTo>
                    <a:pt x="30" y="2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87843"/>
                    <a:invGamma/>
                  </a:schemeClr>
                </a:gs>
                <a:gs pos="100000">
                  <a:schemeClr val="bg2">
                    <a:alpha val="10001"/>
                  </a:scheme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fr-FR">
                <a:latin typeface="Arial" charset="0"/>
              </a:endParaRPr>
            </a:p>
          </p:txBody>
        </p:sp>
      </p:grpSp>
      <p:sp>
        <p:nvSpPr>
          <p:cNvPr id="4107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08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7375" y="6245225"/>
            <a:ext cx="19018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80BA8D1E-2470-41EA-A1FA-85A0F94C3C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  <p:sp>
        <p:nvSpPr>
          <p:cNvPr id="4110" name="Rectangle 14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44475"/>
            <a:ext cx="83851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4111" name="Rectangle 15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38200" y="1905000"/>
            <a:ext cx="800735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00113" y="1905000"/>
            <a:ext cx="7862887" cy="1736725"/>
          </a:xfrm>
        </p:spPr>
        <p:txBody>
          <a:bodyPr/>
          <a:lstStyle/>
          <a:p>
            <a:pPr algn="ctr" eaLnBrk="1" hangingPunct="1">
              <a:defRPr/>
            </a:pPr>
            <a:r>
              <a:rPr lang="fr-FR" smtClean="0"/>
              <a:t>Clinique Inke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3962400"/>
            <a:ext cx="7829550" cy="1752600"/>
          </a:xfrm>
        </p:spPr>
        <p:txBody>
          <a:bodyPr/>
          <a:lstStyle/>
          <a:p>
            <a:pPr eaLnBrk="1" hangingPunct="1">
              <a:defRPr/>
            </a:pPr>
            <a:r>
              <a:rPr lang="fr-FR" sz="5400" smtClean="0">
                <a:latin typeface="Arial Black" pitchFamily="34" charset="0"/>
              </a:rPr>
              <a:t>Personnel infirmier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Amanda-infirmiere-sex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0"/>
            <a:ext cx="3124200" cy="741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611188" y="522922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fr-FR" smtClean="0">
                <a:solidFill>
                  <a:srgbClr val="CF2509"/>
                </a:solidFill>
              </a:rPr>
              <a:t>Avec mutuelle ordinaire…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Infirmiere en collant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92325" y="0"/>
            <a:ext cx="4959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1547813" y="5426075"/>
            <a:ext cx="6337300" cy="1431925"/>
          </a:xfrm>
        </p:spPr>
        <p:txBody>
          <a:bodyPr/>
          <a:lstStyle/>
          <a:p>
            <a:pPr eaLnBrk="1" hangingPunct="1">
              <a:defRPr/>
            </a:pPr>
            <a:r>
              <a:rPr lang="fr-FR" smtClean="0">
                <a:solidFill>
                  <a:srgbClr val="CF2509"/>
                </a:solidFill>
              </a:rPr>
              <a:t>Mutuelle a 150% 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infirmiere"/>
          <p:cNvPicPr>
            <a:picLocks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051050" y="0"/>
            <a:ext cx="5232400" cy="6858000"/>
          </a:xfrm>
          <a:noFill/>
        </p:spPr>
      </p:pic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519113" y="568325"/>
            <a:ext cx="27574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/>
          </a:p>
        </p:txBody>
      </p:sp>
      <p:sp>
        <p:nvSpPr>
          <p:cNvPr id="6148" name="Text Box 8"/>
          <p:cNvSpPr txBox="1">
            <a:spLocks noChangeArrowheads="1"/>
          </p:cNvSpPr>
          <p:nvPr/>
        </p:nvSpPr>
        <p:spPr bwMode="auto">
          <a:xfrm>
            <a:off x="179388" y="5922963"/>
            <a:ext cx="87185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5400">
                <a:latin typeface="Arial Black" pitchFamily="34" charset="0"/>
              </a:rPr>
              <a:t>Avec Mutuelle à 200 %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nurse-madge"/>
          <p:cNvPicPr>
            <a:picLocks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11413" y="0"/>
            <a:ext cx="4572000" cy="6858000"/>
          </a:xfrm>
          <a:noFill/>
        </p:spPr>
      </p:pic>
      <p:sp>
        <p:nvSpPr>
          <p:cNvPr id="10248" name="Rectangle 8"/>
          <p:cNvSpPr>
            <a:spLocks noGrp="1" noRot="1" noChangeArrowheads="1"/>
          </p:cNvSpPr>
          <p:nvPr>
            <p:ph type="title"/>
          </p:nvPr>
        </p:nvSpPr>
        <p:spPr>
          <a:xfrm>
            <a:off x="1908175" y="5157788"/>
            <a:ext cx="5543550" cy="1431925"/>
          </a:xfrm>
        </p:spPr>
        <p:txBody>
          <a:bodyPr/>
          <a:lstStyle/>
          <a:p>
            <a:pPr eaLnBrk="1" hangingPunct="1">
              <a:defRPr/>
            </a:pPr>
            <a:r>
              <a:rPr lang="fr-FR" smtClean="0">
                <a:solidFill>
                  <a:srgbClr val="CF2509"/>
                </a:solidFill>
              </a:rPr>
              <a:t>Honoraires libres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apu-1-l5j1zghcxjot69ogje1abe1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68563" y="0"/>
            <a:ext cx="420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Rectangle 5"/>
          <p:cNvSpPr>
            <a:spLocks noGrp="1" noRot="1" noChangeArrowheads="1"/>
          </p:cNvSpPr>
          <p:nvPr>
            <p:ph type="title"/>
          </p:nvPr>
        </p:nvSpPr>
        <p:spPr>
          <a:xfrm>
            <a:off x="1979613" y="5426075"/>
            <a:ext cx="5483225" cy="1431925"/>
          </a:xfrm>
        </p:spPr>
        <p:txBody>
          <a:bodyPr/>
          <a:lstStyle/>
          <a:p>
            <a:pPr eaLnBrk="1" hangingPunct="1">
              <a:defRPr/>
            </a:pPr>
            <a:r>
              <a:rPr lang="fr-FR" smtClean="0">
                <a:solidFill>
                  <a:srgbClr val="CF2509"/>
                </a:solidFill>
              </a:rPr>
              <a:t>Soins gratuits 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fr-FR" smtClean="0"/>
              <a:t>Regardez bien comment</a:t>
            </a:r>
            <a:br>
              <a:rPr lang="fr-FR" smtClean="0"/>
            </a:br>
            <a:r>
              <a:rPr lang="fr-FR" smtClean="0"/>
              <a:t>vous êtes assurés.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3213100"/>
            <a:ext cx="8845550" cy="2235200"/>
          </a:xfrm>
        </p:spPr>
        <p:txBody>
          <a:bodyPr/>
          <a:lstStyle/>
          <a:p>
            <a:pPr eaLnBrk="1" hangingPunct="1">
              <a:defRPr/>
            </a:pPr>
            <a:r>
              <a:rPr lang="fr-FR" sz="5400" smtClean="0">
                <a:latin typeface="Arial Black" pitchFamily="34" charset="0"/>
              </a:rPr>
              <a:t>La qualité des soins </a:t>
            </a:r>
          </a:p>
          <a:p>
            <a:pPr eaLnBrk="1" hangingPunct="1">
              <a:defRPr/>
            </a:pPr>
            <a:r>
              <a:rPr lang="fr-FR" sz="5400" smtClean="0">
                <a:latin typeface="Arial Black" pitchFamily="34" charset="0"/>
              </a:rPr>
              <a:t>en dépend…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10246" name="ZoneTexte 6"/>
          <p:cNvSpPr txBox="1">
            <a:spLocks noChangeArrowheads="1"/>
          </p:cNvSpPr>
          <p:nvPr/>
        </p:nvSpPr>
        <p:spPr bwMode="auto">
          <a:xfrm>
            <a:off x="3286125" y="5286375"/>
            <a:ext cx="3571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>
              <a:solidFill>
                <a:srgbClr val="FFCC66"/>
              </a:solidFill>
            </a:endParaRPr>
          </a:p>
        </p:txBody>
      </p:sp>
      <p:pic>
        <p:nvPicPr>
          <p:cNvPr id="10247" name="Picture 4" descr="Image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2349500"/>
            <a:ext cx="44767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ches de verre">
  <a:themeElements>
    <a:clrScheme name="Couches de verre 4">
      <a:dk1>
        <a:srgbClr val="006600"/>
      </a:dk1>
      <a:lt1>
        <a:srgbClr val="FFFFFF"/>
      </a:lt1>
      <a:dk2>
        <a:srgbClr val="008000"/>
      </a:dk2>
      <a:lt2>
        <a:srgbClr val="FFFFB7"/>
      </a:lt2>
      <a:accent1>
        <a:srgbClr val="99CC00"/>
      </a:accent1>
      <a:accent2>
        <a:srgbClr val="00CC00"/>
      </a:accent2>
      <a:accent3>
        <a:srgbClr val="AAC0AA"/>
      </a:accent3>
      <a:accent4>
        <a:srgbClr val="DADADA"/>
      </a:accent4>
      <a:accent5>
        <a:srgbClr val="CAE2AA"/>
      </a:accent5>
      <a:accent6>
        <a:srgbClr val="00B900"/>
      </a:accent6>
      <a:hlink>
        <a:srgbClr val="99FF66"/>
      </a:hlink>
      <a:folHlink>
        <a:srgbClr val="FFFF66"/>
      </a:folHlink>
    </a:clrScheme>
    <a:fontScheme name="Couches de verr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ouches de verre 1">
        <a:dk1>
          <a:srgbClr val="FF9900"/>
        </a:dk1>
        <a:lt1>
          <a:srgbClr val="FFFFFF"/>
        </a:lt1>
        <a:dk2>
          <a:srgbClr val="FFCC66"/>
        </a:dk2>
        <a:lt2>
          <a:srgbClr val="CC6600"/>
        </a:lt2>
        <a:accent1>
          <a:srgbClr val="F05000"/>
        </a:accent1>
        <a:accent2>
          <a:srgbClr val="B28300"/>
        </a:accent2>
        <a:accent3>
          <a:srgbClr val="FFE2B8"/>
        </a:accent3>
        <a:accent4>
          <a:srgbClr val="DADADA"/>
        </a:accent4>
        <a:accent5>
          <a:srgbClr val="F6B3AA"/>
        </a:accent5>
        <a:accent6>
          <a:srgbClr val="A17600"/>
        </a:accent6>
        <a:hlink>
          <a:srgbClr val="99CC00"/>
        </a:hlink>
        <a:folHlink>
          <a:srgbClr val="0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2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3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DDFFB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4">
        <a:dk1>
          <a:srgbClr val="006600"/>
        </a:dk1>
        <a:lt1>
          <a:srgbClr val="FFFFFF"/>
        </a:lt1>
        <a:dk2>
          <a:srgbClr val="008000"/>
        </a:dk2>
        <a:lt2>
          <a:srgbClr val="FFFFB7"/>
        </a:lt2>
        <a:accent1>
          <a:srgbClr val="99CC00"/>
        </a:accent1>
        <a:accent2>
          <a:srgbClr val="00CC00"/>
        </a:accent2>
        <a:accent3>
          <a:srgbClr val="AAC0AA"/>
        </a:accent3>
        <a:accent4>
          <a:srgbClr val="DADADA"/>
        </a:accent4>
        <a:accent5>
          <a:srgbClr val="CAE2AA"/>
        </a:accent5>
        <a:accent6>
          <a:srgbClr val="00B900"/>
        </a:accent6>
        <a:hlink>
          <a:srgbClr val="99FF66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5">
        <a:dk1>
          <a:srgbClr val="000000"/>
        </a:dk1>
        <a:lt1>
          <a:srgbClr val="CCECFF"/>
        </a:lt1>
        <a:dk2>
          <a:srgbClr val="000000"/>
        </a:dk2>
        <a:lt2>
          <a:srgbClr val="D6EDEE"/>
        </a:lt2>
        <a:accent1>
          <a:srgbClr val="E8F0F4"/>
        </a:accent1>
        <a:accent2>
          <a:srgbClr val="8EAAFA"/>
        </a:accent2>
        <a:accent3>
          <a:srgbClr val="E2F4FF"/>
        </a:accent3>
        <a:accent4>
          <a:srgbClr val="000000"/>
        </a:accent4>
        <a:accent5>
          <a:srgbClr val="F2F6F8"/>
        </a:accent5>
        <a:accent6>
          <a:srgbClr val="809AE3"/>
        </a:accent6>
        <a:hlink>
          <a:srgbClr val="0066FF"/>
        </a:hlink>
        <a:folHlink>
          <a:srgbClr val="9947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ches de verre 6">
        <a:dk1>
          <a:srgbClr val="48486A"/>
        </a:dk1>
        <a:lt1>
          <a:srgbClr val="FFFFFF"/>
        </a:lt1>
        <a:dk2>
          <a:srgbClr val="000099"/>
        </a:dk2>
        <a:lt2>
          <a:srgbClr val="F8F8F8"/>
        </a:lt2>
        <a:accent1>
          <a:srgbClr val="6699FF"/>
        </a:accent1>
        <a:accent2>
          <a:srgbClr val="0000FF"/>
        </a:accent2>
        <a:accent3>
          <a:srgbClr val="AAAACA"/>
        </a:accent3>
        <a:accent4>
          <a:srgbClr val="DADADA"/>
        </a:accent4>
        <a:accent5>
          <a:srgbClr val="B8CAFF"/>
        </a:accent5>
        <a:accent6>
          <a:srgbClr val="0000E7"/>
        </a:accent6>
        <a:hlink>
          <a:srgbClr val="3D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7">
        <a:dk1>
          <a:srgbClr val="573F8B"/>
        </a:dk1>
        <a:lt1>
          <a:srgbClr val="FFFFFF"/>
        </a:lt1>
        <a:dk2>
          <a:srgbClr val="666699"/>
        </a:dk2>
        <a:lt2>
          <a:srgbClr val="D9D9FF"/>
        </a:lt2>
        <a:accent1>
          <a:srgbClr val="CC99FF"/>
        </a:accent1>
        <a:accent2>
          <a:srgbClr val="9933FF"/>
        </a:accent2>
        <a:accent3>
          <a:srgbClr val="B8B8CA"/>
        </a:accent3>
        <a:accent4>
          <a:srgbClr val="DADADA"/>
        </a:accent4>
        <a:accent5>
          <a:srgbClr val="E2CAFF"/>
        </a:accent5>
        <a:accent6>
          <a:srgbClr val="8A2DE7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ches de verre 8">
        <a:dk1>
          <a:srgbClr val="000000"/>
        </a:dk1>
        <a:lt1>
          <a:srgbClr val="EAEAEA"/>
        </a:lt1>
        <a:dk2>
          <a:srgbClr val="000000"/>
        </a:dk2>
        <a:lt2>
          <a:srgbClr val="C1C2CB"/>
        </a:lt2>
        <a:accent1>
          <a:srgbClr val="F1F1F7"/>
        </a:accent1>
        <a:accent2>
          <a:srgbClr val="8C8CB4"/>
        </a:accent2>
        <a:accent3>
          <a:srgbClr val="F3F3F3"/>
        </a:accent3>
        <a:accent4>
          <a:srgbClr val="000000"/>
        </a:accent4>
        <a:accent5>
          <a:srgbClr val="F7F7FA"/>
        </a:accent5>
        <a:accent6>
          <a:srgbClr val="7E7EA3"/>
        </a:accent6>
        <a:hlink>
          <a:srgbClr val="A3FFFF"/>
        </a:hlink>
        <a:folHlink>
          <a:srgbClr val="9E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Glass Layers</Template>
  <TotalTime>24</TotalTime>
  <Words>41</Words>
  <Application>Microsoft Office PowerPoint</Application>
  <PresentationFormat>Affichage à l'écran (4:3)</PresentationFormat>
  <Paragraphs>12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Wingdings</vt:lpstr>
      <vt:lpstr>Calibri</vt:lpstr>
      <vt:lpstr>Couches de verre</vt:lpstr>
      <vt:lpstr>Clinique Inke</vt:lpstr>
      <vt:lpstr>Avec mutuelle ordinaire…</vt:lpstr>
      <vt:lpstr>Mutuelle a 150% …</vt:lpstr>
      <vt:lpstr>Diapositive 4</vt:lpstr>
      <vt:lpstr>Honoraires libres</vt:lpstr>
      <vt:lpstr>Soins gratuits !!!</vt:lpstr>
      <vt:lpstr>Regardez bien comment vous êtes assurés.</vt:lpstr>
      <vt:lpstr>Diapositive 8</vt:lpstr>
    </vt:vector>
  </TitlesOfParts>
  <Company>F5LGQ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Clinique Inkerman</dc:title>
  <dc:creator>F5LGQ</dc:creator>
  <cp:lastModifiedBy>griot</cp:lastModifiedBy>
  <cp:revision>4</cp:revision>
  <dcterms:created xsi:type="dcterms:W3CDTF">2008-11-23T08:56:19Z</dcterms:created>
  <dcterms:modified xsi:type="dcterms:W3CDTF">2012-08-15T19:31:38Z</dcterms:modified>
</cp:coreProperties>
</file>