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tags/tag2.xml" ContentType="application/vnd.openxmlformats-officedocument.presentationml.tags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</p:sldIdLst>
  <p:sldSz cx="6858000" cy="9144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368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D573B0C-06EE-4869-BA8C-A8E9D3BAEAF4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11A0556-4DBC-4707-ABE0-A2F80746EA2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17FFCEC-E4F4-4898-9F7A-2BD973CD7064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fr-FR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8843F27-3A97-4A66-9818-1FF9CF775D9D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fr-FR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B9B3D71-911A-40FF-A8EF-EE548BE515D2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fr-FR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1EAC24D-34A8-4ABB-9AFB-E012BD66EBB5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fr-FR"/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F531B5A-51C6-4708-BAEE-100358797E66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fr-FR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27DA78D-2775-49D5-BBB6-8D51B1BB3A57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fr-FR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3E88F21-DCFA-44A9-8EE2-DA9E4E494638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fr-FR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F6A0E0A-FF2D-459E-97BA-CB63F88E9242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fr-FR"/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F5F964A-A7BD-4252-88D7-47A2AE591BAF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fr-FR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7193C3-5688-456F-9D95-850545B27F2F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fr-FR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85D8C45-1B7C-4072-BC9E-ADC241B318CC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fr-FR"/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AEAE2A9-A04E-4879-8072-6B341B525E3E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fr-FR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677B6DC-30CF-4CFE-AA08-C97B525CFB26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fr-FR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63908A6-D843-4683-B5A0-1AF0131C2144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fr-FR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D95F3A-2FB5-42DE-9068-DE5F6A236948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fr-FR"/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61E06B0-EBEC-4909-B1C8-86B60895253C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fr-FR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4F8F3F7-A748-45A2-BDA5-2F3882810A07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fr-FR"/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888A953-775C-443B-AA7B-0B371BA66B8A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fr-FR"/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BD46102-36D2-494D-9DB7-2F29715A6BD7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fr-FR"/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15A6A5-6F2A-4138-94E8-4F9D13BAFA69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fr-FR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937F424-FB93-4F37-A873-E90E64082C43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fr-FR"/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D52B1C7-EC0D-4F1A-9DE3-02DF93E9A7E9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fr-FR"/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FE195-0C9B-463B-B415-1D103CC90870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EC4F6-4DD6-4DBF-87A5-2897ECEC56A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61AF1-3A74-4260-B8CD-5AC40A5EEA94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4572B-A4A5-4C9D-828D-D14AD54C28A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23F7C-1F9F-407B-8F65-2BCF5A67B3E0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87CEF-7DF5-4D15-B463-7253B09166B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D6758-5166-4FF3-8EA8-3BB3CAB722AE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2D438-FD32-4ECC-8D31-FC450C0829B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913B6-7B36-4DAA-ADC2-54D334888516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13C8F-66B1-4A1C-9614-D368B9358A6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73627-3F4B-4436-88A3-5EAEE7B1B672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12646-3F65-466D-852B-78BAEC45486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A0E81-C1E5-4C6A-93DD-D2BA6F7BCD64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178BB-49D2-4F3D-A85A-AF9DED8E4D3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4B5EF-451B-4F8F-AEEF-39FBA76D4315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84039-7AD6-457C-A0CF-68CF7D1B116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E96A7-514A-4ACF-BF02-17E700EF5705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F3BEE-EB06-470E-89F5-F015FB49F7E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22FDB-2F49-4186-A553-5434315E2A5A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EFBB5-C2C9-47ED-891A-BE3AB84F690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4361B-6E99-4061-994D-A703745F0EFA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1614F-7A00-4948-8F87-8ED52A69399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69E8BCE-50FA-4A69-B6B9-C0CE41D61326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E787F99-F2C6-4E33-8CC1-65DB500BB6D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6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11" descr="Mu (21)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50" y="7916863"/>
            <a:ext cx="1428750" cy="122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Grafik 14" descr="Am (34)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53100" y="8039100"/>
            <a:ext cx="11049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WordArt 11"/>
          <p:cNvSpPr>
            <a:spLocks noChangeArrowheads="1" noChangeShapeType="1" noTextEdit="1"/>
          </p:cNvSpPr>
          <p:nvPr/>
        </p:nvSpPr>
        <p:spPr bwMode="auto">
          <a:xfrm>
            <a:off x="0" y="1643063"/>
            <a:ext cx="6858000" cy="3143250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fr-FR" sz="3600" b="1" kern="10" spc="720">
                <a:ln w="952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71842" dir="2700000" algn="ctr" rotWithShape="0">
                    <a:srgbClr val="3CCF19">
                      <a:alpha val="79999"/>
                    </a:srgbClr>
                  </a:outerShdw>
                </a:effectLst>
                <a:latin typeface="Gabriola"/>
              </a:rPr>
              <a:t> Beauty Show </a:t>
            </a:r>
          </a:p>
          <a:p>
            <a:pPr algn="ctr"/>
            <a:r>
              <a:rPr lang="fr-FR" sz="3600" b="1" kern="10" spc="720">
                <a:ln w="952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71842" dir="2700000" algn="ctr" rotWithShape="0">
                    <a:srgbClr val="3CCF19">
                      <a:alpha val="79999"/>
                    </a:srgbClr>
                  </a:outerShdw>
                </a:effectLst>
                <a:latin typeface="Gabriola"/>
              </a:rPr>
              <a:t> Monaco </a:t>
            </a:r>
          </a:p>
        </p:txBody>
      </p:sp>
      <p:pic>
        <p:nvPicPr>
          <p:cNvPr id="7" name="a_Phil_Collins-The_Same_Moon.wav">
            <a:hlinkClick r:id="" action="ppaction://media"/>
          </p:cNvPr>
          <p:cNvPicPr>
            <a:picLocks noRot="1" noChangeAspect="1"/>
          </p:cNvPicPr>
          <p:nvPr>
            <a:wavAudioFile r:embed="rId1" name="a_Phil_Collins-The_Same_Moon.wav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00500" y="85725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859">
    <p:sndAc>
      <p:stSnd>
        <p:snd r:embed="rId4" name="C'est ext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Grafik 1" descr="bep09-21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71563"/>
            <a:ext cx="6858000" cy="671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47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Grafik 1" descr="bep09-00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28688"/>
            <a:ext cx="6858000" cy="707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36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Grafik 1" descr="bep09-00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219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Grafik 1" descr="bep09-01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4413"/>
            <a:ext cx="6858000" cy="457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672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Grafik 1" descr="bep09-0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11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rafik 1" descr="bep09-0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4413"/>
            <a:ext cx="6858000" cy="457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47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Grafik 1" descr="bep09-01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Grafik 2" descr="bep09-0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32013"/>
            <a:ext cx="6858000" cy="487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672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rafik 1" descr="bep09-0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rafik 1" descr="477040_akty-x-nahot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3" y="2286000"/>
            <a:ext cx="683577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75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Grafik 1" descr="bep09-02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4413"/>
            <a:ext cx="6858000" cy="457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969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rafik 1" descr="bep09-02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953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rafik 1" descr="bep09-02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413" y="0"/>
            <a:ext cx="6121400" cy="917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438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Grafik 1" descr="bep09-02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422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Grafik 1" descr="bep09-02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-31750"/>
            <a:ext cx="6121400" cy="917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469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Grafik 1" descr="bep09-02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125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Grafik 1" descr="bep09-02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62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Grafik 1" descr="bep09-02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10047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Grafik 1" descr="bep09-03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25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Grafik 1" descr="bep09-03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13719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Grafik 1" descr="bep09-03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0"/>
            <a:ext cx="6100762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157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Grafik 1" descr="bep09-0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Grafik 1" descr="bep09-0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-31750"/>
            <a:ext cx="6121400" cy="917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Grafik 1" descr="bep09-0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4413"/>
            <a:ext cx="6858000" cy="457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Grafik 1" descr="bep09-03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13" y="0"/>
            <a:ext cx="6121400" cy="917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Grafik 1" descr="bep09-03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4413"/>
            <a:ext cx="6858000" cy="457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Grafik 1" descr="bep09-03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-46038"/>
            <a:ext cx="5829300" cy="919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Grafik 1" descr="bep09-04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5913"/>
            <a:ext cx="6858000" cy="597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Grafik 1" descr="bep09-0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71688"/>
            <a:ext cx="6858000" cy="513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rafik 1" descr="bep09-0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00250"/>
            <a:ext cx="6858000" cy="500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Grafik 1" descr="bep09-0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71688"/>
            <a:ext cx="6858000" cy="500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Grafik 1" descr="bep09-0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00250"/>
            <a:ext cx="6858000" cy="500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Grafik 1" descr="bep09-0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428625"/>
            <a:ext cx="6838950" cy="831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Grafik 1" descr="bep09-0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Grafik 1" descr="bep09-04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-57150"/>
            <a:ext cx="4652963" cy="920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Grafik 1" descr="bep09-04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19288"/>
            <a:ext cx="6858000" cy="530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Grafik 1" descr="bep09-0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00250"/>
            <a:ext cx="6858000" cy="500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rafik 1" descr="bep09-05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0"/>
            <a:ext cx="6100762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Grafik 1" descr="bep09-05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89150"/>
            <a:ext cx="6858000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Grafik 1" descr="bep09-0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Grafik 1" descr="bep09-05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Grafik 1" descr="bep09-05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14500"/>
            <a:ext cx="6858000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Grafik 1" descr="bep09-05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14500"/>
            <a:ext cx="6858000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Grafik 1" descr="bep09-05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Grafik 1" descr="bep09-05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13" y="0"/>
            <a:ext cx="6121400" cy="917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Grafik 1" descr="bep09-0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Grafik 1" descr="bep09-06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338" y="0"/>
            <a:ext cx="6891338" cy="910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Grafik 1" descr="bep09-06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13" y="0"/>
            <a:ext cx="6121400" cy="917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Grafik 1" descr="bep09-06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Grafik 1" descr="bep09-06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0"/>
            <a:ext cx="6100762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Grafik 1" descr="bep09-06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13" y="0"/>
            <a:ext cx="6121400" cy="917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Grafik 1" descr="bep09-06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-31750"/>
            <a:ext cx="6121400" cy="917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Grafik 1" descr="bep09-06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-69850"/>
            <a:ext cx="6146800" cy="921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Grafik 1" descr="bep09-0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Grafik 1" descr="bep09-06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Grafik 1" descr="bep09-0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13" y="0"/>
            <a:ext cx="60991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Grafik 1" descr="bep09-08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00250"/>
            <a:ext cx="685800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Grafik 1" descr="bep09-19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00250"/>
            <a:ext cx="6858000" cy="500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Grafik 2" descr="Bild8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75" y="1143000"/>
            <a:ext cx="2168525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7" name="Grafik 3" descr="Bild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4750"/>
            <a:ext cx="6858000" cy="257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8" name="Grafik 4" descr="T (2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35175" y="7054850"/>
            <a:ext cx="296545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1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696" y="1974850"/>
            <a:ext cx="5616624" cy="511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2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6413" y="3135313"/>
            <a:ext cx="2635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3" name="WordArt 7"/>
          <p:cNvSpPr>
            <a:spLocks noChangeArrowheads="1" noChangeShapeType="1" noTextEdit="1"/>
          </p:cNvSpPr>
          <p:nvPr/>
        </p:nvSpPr>
        <p:spPr bwMode="auto">
          <a:xfrm>
            <a:off x="2406650" y="1030288"/>
            <a:ext cx="2401888" cy="8556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63494" name="ZoneTexte 6"/>
          <p:cNvSpPr txBox="1">
            <a:spLocks noChangeArrowheads="1"/>
          </p:cNvSpPr>
          <p:nvPr/>
        </p:nvSpPr>
        <p:spPr bwMode="auto">
          <a:xfrm>
            <a:off x="1988840" y="4427984"/>
            <a:ext cx="39604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latin typeface="Calibri" pitchFamily="34" charset="0"/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35</Words>
  <Application>Microsoft Office PowerPoint</Application>
  <PresentationFormat>Affichage à l'écran (4:3)</PresentationFormat>
  <Paragraphs>26</Paragraphs>
  <Slides>61</Slides>
  <Notes>22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61</vt:i4>
      </vt:variant>
    </vt:vector>
  </HeadingPairs>
  <TitlesOfParts>
    <vt:vector size="64" baseType="lpstr">
      <vt:lpstr>Calibri</vt:lpstr>
      <vt:lpstr>Arial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griot</dc:creator>
  <cp:lastModifiedBy>griot</cp:lastModifiedBy>
  <cp:revision>4</cp:revision>
  <dcterms:created xsi:type="dcterms:W3CDTF">2010-01-21T13:58:11Z</dcterms:created>
  <dcterms:modified xsi:type="dcterms:W3CDTF">2012-08-14T19:40:40Z</dcterms:modified>
</cp:coreProperties>
</file>