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45"/>
  </p:notesMasterIdLst>
  <p:sldIdLst>
    <p:sldId id="300" r:id="rId2"/>
    <p:sldId id="303" r:id="rId3"/>
    <p:sldId id="304" r:id="rId4"/>
    <p:sldId id="305" r:id="rId5"/>
    <p:sldId id="308" r:id="rId6"/>
    <p:sldId id="306" r:id="rId7"/>
    <p:sldId id="302" r:id="rId8"/>
    <p:sldId id="257" r:id="rId9"/>
    <p:sldId id="258" r:id="rId10"/>
    <p:sldId id="259" r:id="rId11"/>
    <p:sldId id="260" r:id="rId12"/>
    <p:sldId id="261" r:id="rId13"/>
    <p:sldId id="262" r:id="rId14"/>
    <p:sldId id="307" r:id="rId15"/>
    <p:sldId id="264" r:id="rId16"/>
    <p:sldId id="265" r:id="rId17"/>
    <p:sldId id="266" r:id="rId18"/>
    <p:sldId id="267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4" r:id="rId40"/>
    <p:sldId id="297" r:id="rId41"/>
    <p:sldId id="298" r:id="rId42"/>
    <p:sldId id="299" r:id="rId43"/>
    <p:sldId id="309" r:id="rId4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71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9AB1240-DCEA-4626-B8FC-2C17FC763CE2}" type="slidenum">
              <a:rPr lang="de-DE"/>
              <a:pPr>
                <a:defRPr/>
              </a:pPr>
              <a:t>‹N°›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9C9C94-65BB-4EC5-A949-31EABC3773B4}" type="slidenum">
              <a:rPr lang="de-DE" smtClean="0">
                <a:latin typeface="Arial" pitchFamily="34" charset="0"/>
              </a:rPr>
              <a:pPr/>
              <a:t>1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DE9344-4B06-493C-BBA6-08BC4AEC68C8}" type="slidenum">
              <a:rPr lang="de-DE" smtClean="0">
                <a:latin typeface="Arial" pitchFamily="34" charset="0"/>
              </a:rPr>
              <a:pPr/>
              <a:t>2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CC5654-FD3A-43C1-9EDC-40C846294554}" type="slidenum">
              <a:rPr lang="de-DE" smtClean="0">
                <a:latin typeface="Arial" pitchFamily="34" charset="0"/>
              </a:rPr>
              <a:pPr/>
              <a:t>3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8D907C-5FD0-4382-85EA-59B43481E43D}" type="slidenum">
              <a:rPr lang="de-DE" smtClean="0">
                <a:latin typeface="Arial" pitchFamily="34" charset="0"/>
              </a:rPr>
              <a:pPr/>
              <a:t>4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C3D406-3A15-447F-8F28-9FE9DD69E91A}" type="slidenum">
              <a:rPr lang="de-DE" smtClean="0">
                <a:latin typeface="Arial" pitchFamily="34" charset="0"/>
              </a:rPr>
              <a:pPr/>
              <a:t>5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A11730-F74A-446B-A22D-E4CA8937546E}" type="slidenum">
              <a:rPr lang="de-DE" smtClean="0">
                <a:latin typeface="Arial" pitchFamily="34" charset="0"/>
              </a:rPr>
              <a:pPr/>
              <a:t>6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49A8AD-9A63-48BD-B866-74FED6F14CA1}" type="slidenum">
              <a:rPr lang="de-DE" smtClean="0">
                <a:latin typeface="Arial" pitchFamily="34" charset="0"/>
              </a:rPr>
              <a:pPr/>
              <a:t>7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5545E43-66A4-4A11-A670-6CC0C19BE183}" type="slidenum">
              <a:rPr lang="de-DE" smtClean="0">
                <a:latin typeface="Arial" pitchFamily="34" charset="0"/>
              </a:rPr>
              <a:pPr/>
              <a:t>8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17968D-32F7-48A8-897D-379F84665BCC}" type="slidenum">
              <a:rPr lang="de-DE" smtClean="0">
                <a:latin typeface="Arial" pitchFamily="34" charset="0"/>
              </a:rPr>
              <a:pPr/>
              <a:t>9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733F0D-2BF7-4800-B0AF-94B0E6CCEDE7}" type="slidenum">
              <a:rPr lang="de-DE" smtClean="0">
                <a:latin typeface="Arial" pitchFamily="34" charset="0"/>
              </a:rPr>
              <a:pPr/>
              <a:t>10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9E676D2-E407-4570-9997-4F423EEB3746}" type="slidenum">
              <a:rPr lang="de-DE" smtClean="0">
                <a:latin typeface="Arial" pitchFamily="34" charset="0"/>
              </a:rPr>
              <a:pPr/>
              <a:t>11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72CB177-85B8-41FB-9B52-9E79D9A3E1EF}" type="slidenum">
              <a:rPr lang="de-DE" smtClean="0">
                <a:latin typeface="Arial" pitchFamily="34" charset="0"/>
              </a:rPr>
              <a:pPr/>
              <a:t>12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C080B13-ED87-45CB-B0B3-D54CB971D219}" type="slidenum">
              <a:rPr lang="de-DE" smtClean="0">
                <a:latin typeface="Arial" pitchFamily="34" charset="0"/>
              </a:rPr>
              <a:pPr/>
              <a:t>13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D88CAA-4050-4B0B-B065-5BB917E4B78C}" type="slidenum">
              <a:rPr lang="de-DE" smtClean="0">
                <a:latin typeface="Arial" pitchFamily="34" charset="0"/>
              </a:rPr>
              <a:pPr/>
              <a:t>14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EBFE9D-577B-4B42-A603-8A259750212E}" type="slidenum">
              <a:rPr lang="de-DE" smtClean="0">
                <a:latin typeface="Arial" pitchFamily="34" charset="0"/>
              </a:rPr>
              <a:pPr/>
              <a:t>15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E81D28-5FD1-4D69-A68B-33CC96ADC5E4}" type="slidenum">
              <a:rPr lang="de-DE" smtClean="0">
                <a:latin typeface="Arial" pitchFamily="34" charset="0"/>
              </a:rPr>
              <a:pPr/>
              <a:t>16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84852D-51BA-4286-97CB-8A5987270749}" type="slidenum">
              <a:rPr lang="de-DE" smtClean="0">
                <a:latin typeface="Arial" pitchFamily="34" charset="0"/>
              </a:rPr>
              <a:pPr/>
              <a:t>17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006A0C8-9422-4268-9E0B-607FACA82EF0}" type="slidenum">
              <a:rPr lang="de-DE" smtClean="0">
                <a:latin typeface="Arial" pitchFamily="34" charset="0"/>
              </a:rPr>
              <a:pPr/>
              <a:t>18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C5833A-F74F-42CF-AF02-F6BD563BDB88}" type="slidenum">
              <a:rPr lang="de-DE" smtClean="0">
                <a:latin typeface="Arial" pitchFamily="34" charset="0"/>
              </a:rPr>
              <a:pPr/>
              <a:t>19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229C07-8790-44B4-8A64-D57812E38249}" type="slidenum">
              <a:rPr lang="de-DE" smtClean="0">
                <a:latin typeface="Arial" pitchFamily="34" charset="0"/>
              </a:rPr>
              <a:pPr/>
              <a:t>20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B76551-285A-4E81-8BBA-DC9DD22610D0}" type="slidenum">
              <a:rPr lang="de-DE" smtClean="0">
                <a:latin typeface="Arial" pitchFamily="34" charset="0"/>
              </a:rPr>
              <a:pPr/>
              <a:t>21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B538B5-FE5E-41D6-8106-3AB8499E4B34}" type="slidenum">
              <a:rPr lang="de-DE" smtClean="0">
                <a:latin typeface="Arial" pitchFamily="34" charset="0"/>
              </a:rPr>
              <a:pPr/>
              <a:t>22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F74459-8AA7-4CDA-9387-F15A89B8450B}" type="slidenum">
              <a:rPr lang="de-DE" smtClean="0">
                <a:latin typeface="Arial" pitchFamily="34" charset="0"/>
              </a:rPr>
              <a:pPr/>
              <a:t>23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5128D9F-B04B-4A9B-A51A-C4FDA6D245C3}" type="slidenum">
              <a:rPr lang="de-DE" smtClean="0">
                <a:latin typeface="Arial" pitchFamily="34" charset="0"/>
              </a:rPr>
              <a:pPr/>
              <a:t>24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D2D383-C268-4239-8A35-ED512238D80F}" type="slidenum">
              <a:rPr lang="de-DE" smtClean="0">
                <a:latin typeface="Arial" pitchFamily="34" charset="0"/>
              </a:rPr>
              <a:pPr/>
              <a:t>25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E6F30F7-0A3D-4831-8BFA-A875E5279D4C}" type="slidenum">
              <a:rPr lang="de-DE" smtClean="0">
                <a:latin typeface="Arial" pitchFamily="34" charset="0"/>
              </a:rPr>
              <a:pPr/>
              <a:t>26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E764C1-2BC5-485B-8F43-7CF29E4E8084}" type="slidenum">
              <a:rPr lang="de-DE" smtClean="0">
                <a:latin typeface="Arial" pitchFamily="34" charset="0"/>
              </a:rPr>
              <a:pPr/>
              <a:t>27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EE8653-8F8B-4D20-8742-2195FADC693B}" type="slidenum">
              <a:rPr lang="de-DE" smtClean="0">
                <a:latin typeface="Arial" pitchFamily="34" charset="0"/>
              </a:rPr>
              <a:pPr/>
              <a:t>28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6DB371-C329-4E04-A484-FEA3129D57E3}" type="slidenum">
              <a:rPr lang="de-DE" smtClean="0">
                <a:latin typeface="Arial" pitchFamily="34" charset="0"/>
              </a:rPr>
              <a:pPr/>
              <a:t>29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F3E90E-C146-4AA9-A9AA-75E9F3EB93EF}" type="slidenum">
              <a:rPr lang="de-DE" smtClean="0">
                <a:latin typeface="Arial" pitchFamily="34" charset="0"/>
              </a:rPr>
              <a:pPr/>
              <a:t>30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D69B0A-EE2D-44B6-95CC-3D3C7BFE3E99}" type="slidenum">
              <a:rPr lang="de-DE" smtClean="0">
                <a:latin typeface="Arial" pitchFamily="34" charset="0"/>
              </a:rPr>
              <a:pPr/>
              <a:t>31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889DA6-1015-4314-9DD4-612C053E0A91}" type="slidenum">
              <a:rPr lang="de-DE" smtClean="0">
                <a:latin typeface="Arial" pitchFamily="34" charset="0"/>
              </a:rPr>
              <a:pPr/>
              <a:t>32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FDF16F-CBDB-4C35-BA29-B32CF3B9EC58}" type="slidenum">
              <a:rPr lang="de-DE" smtClean="0">
                <a:latin typeface="Arial" pitchFamily="34" charset="0"/>
              </a:rPr>
              <a:pPr/>
              <a:t>33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7F90E6-E817-49D0-A7CB-D5048D1548FB}" type="slidenum">
              <a:rPr lang="de-DE" smtClean="0">
                <a:latin typeface="Arial" pitchFamily="34" charset="0"/>
              </a:rPr>
              <a:pPr/>
              <a:t>34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294252-E4F0-41C5-B0C5-0E9E73CF3406}" type="slidenum">
              <a:rPr lang="de-DE" smtClean="0">
                <a:latin typeface="Arial" pitchFamily="34" charset="0"/>
              </a:rPr>
              <a:pPr/>
              <a:t>35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7EC1B5-417E-4CF7-9999-0B30FBAAAEB9}" type="slidenum">
              <a:rPr lang="de-DE" smtClean="0">
                <a:latin typeface="Arial" pitchFamily="34" charset="0"/>
              </a:rPr>
              <a:pPr/>
              <a:t>36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50452F-DDBF-45F9-A504-A8CA11B1832B}" type="slidenum">
              <a:rPr lang="de-DE" smtClean="0">
                <a:latin typeface="Arial" pitchFamily="34" charset="0"/>
              </a:rPr>
              <a:pPr/>
              <a:t>37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1EB607B-F765-4118-BC75-14BD2100F58C}" type="slidenum">
              <a:rPr lang="de-DE" smtClean="0">
                <a:latin typeface="Arial" pitchFamily="34" charset="0"/>
              </a:rPr>
              <a:pPr/>
              <a:t>38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0D8CF13-3F5A-4BAC-8489-2BF780AE6628}" type="slidenum">
              <a:rPr lang="de-DE" smtClean="0">
                <a:latin typeface="Arial" pitchFamily="34" charset="0"/>
              </a:rPr>
              <a:pPr/>
              <a:t>39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0FCDB3-2E72-4C66-A366-D63C7321B212}" type="slidenum">
              <a:rPr lang="de-DE" smtClean="0">
                <a:latin typeface="Arial" pitchFamily="34" charset="0"/>
              </a:rPr>
              <a:pPr/>
              <a:t>40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2A1710-91E4-45C7-A655-70D2C92D3026}" type="slidenum">
              <a:rPr lang="de-DE" smtClean="0">
                <a:latin typeface="Arial" pitchFamily="34" charset="0"/>
              </a:rPr>
              <a:pPr/>
              <a:t>41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06E705-45AD-4C2F-BB43-C4FCD924F219}" type="slidenum">
              <a:rPr lang="de-DE" smtClean="0">
                <a:latin typeface="Arial" pitchFamily="34" charset="0"/>
              </a:rPr>
              <a:pPr/>
              <a:t>42</a:t>
            </a:fld>
            <a:endParaRPr lang="de-DE" smtClean="0"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B9689-46FE-4749-824B-1F8C81AA97CF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A7D5B-7789-499D-AD62-91486B54BC2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A0ECF-DAE7-46D0-9314-DD34C5E2E4F9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0BB3D-499C-4DB7-B75B-BFDA2367D89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D002D-8248-4E14-B7DD-9558ECA55972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9D47D-C4C0-4C80-9F42-ADC0D051E0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00790-A837-41D6-A43C-581747906FAE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F4591-D83E-45A3-8458-10243096E1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7906E-68FF-48BC-9F2A-C3DDA8E46004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08459-DFD7-4CA1-A975-FA171F01A1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D23B7-7BEC-4551-A1E5-11515D14BC63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63D8B-F199-4D95-ACB5-7C9F9528B9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1D36D-0E9F-450B-B20B-FC70470546AA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70FB61-705F-40F2-9BDE-62C9622A31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3B92D-6411-47C2-ACEE-42A8A44374DA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D34698-451E-48A7-8826-53FDED9089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E5120-2674-43FF-A6D3-13CAABD5F9BC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1D293-A683-4789-8BED-EFAEB6B55C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9FB74-4406-4F14-B98D-CDFD676CF641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A1292-DF9E-4960-B3BA-D4C2118291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4CEB1-D89D-452E-93F8-235CF678B66C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F32BC-3ECE-4396-BFC8-B1392236D8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3A9D17AE-549C-4319-86B5-9244748FF1AB}" type="datetimeFigureOut">
              <a:rPr lang="fr-FR"/>
              <a:pPr>
                <a:defRPr/>
              </a:pPr>
              <a:t>14/08/2012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fld id="{5BB9A863-CBFF-4876-9F0D-413BC85820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8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Rectangle 2"/>
          <p:cNvPicPr>
            <a:picLocks noGrp="1" noChangeArrowheads="1"/>
          </p:cNvPicPr>
          <p:nvPr>
            <p:ph type="ctrTitle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6275" y="298450"/>
            <a:ext cx="7797800" cy="1470025"/>
          </a:xfrm>
        </p:spPr>
      </p:pic>
      <p:pic>
        <p:nvPicPr>
          <p:cNvPr id="3075" name="Picture 4" descr="brilliantovui_doc_1144417499_i_2402_full"/>
          <p:cNvPicPr>
            <a:picLocks noGrp="1" noChangeAspect="1" noChangeArrowheads="1"/>
          </p:cNvPicPr>
          <p:nvPr>
            <p:ph type="subTitle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524000" y="2057400"/>
            <a:ext cx="6096000" cy="40830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ingerie2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152400"/>
            <a:ext cx="3544888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609600"/>
            <a:ext cx="86487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963613"/>
            <a:ext cx="8382000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26" descr="1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685800"/>
            <a:ext cx="8305800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1_girls_495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0"/>
            <a:ext cx="543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02_girls_319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4843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03_girls_3727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04_girls_6605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05_girls_507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06_girls_3448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0"/>
            <a:ext cx="640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07_girls_399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38400" y="0"/>
            <a:ext cx="4513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2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288" y="14288"/>
            <a:ext cx="5305425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09_girls_347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513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10_girls_476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0"/>
            <a:ext cx="4811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12_girls_669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13_girls_944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16_girls_1705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0"/>
            <a:ext cx="5470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17_girls_400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2400"/>
            <a:ext cx="914400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19_girls_252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600"/>
            <a:ext cx="9144000" cy="553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21_girls_5917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22_girls_731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3_girls_948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24_girls_4459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4486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26_girls_14486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0"/>
            <a:ext cx="522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27_girls_1402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0"/>
            <a:ext cx="5249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31_girls_1313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33_girls_8177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10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35_girls_11223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1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36_girls_473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37_girls_8662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8_girls_13008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39_girls_7759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-33338"/>
            <a:ext cx="89154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40_girls_5000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0"/>
            <a:ext cx="69342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41_girls_881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0"/>
            <a:ext cx="7848600" cy="692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42_girls_344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5400"/>
            <a:ext cx="8001000" cy="683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43_girls_467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92075"/>
            <a:ext cx="6765925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7" descr="50_girls_7262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0838"/>
            <a:ext cx="9144000" cy="611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53_girls_463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57200"/>
            <a:ext cx="9144000" cy="595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54_girls_6499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55_girls_2744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4608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</TotalTime>
  <Words>50</Words>
  <Application>Microsoft Office PowerPoint</Application>
  <PresentationFormat>Affichage à l'écran (4:3)</PresentationFormat>
  <Paragraphs>44</Paragraphs>
  <Slides>43</Slides>
  <Notes>42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43</vt:i4>
      </vt:variant>
    </vt:vector>
  </HeadingPairs>
  <TitlesOfParts>
    <vt:vector size="50" baseType="lpstr">
      <vt:lpstr>Arial</vt:lpstr>
      <vt:lpstr>Lucida Sans</vt:lpstr>
      <vt:lpstr>Book Antiqua</vt:lpstr>
      <vt:lpstr>Wingdings 2</vt:lpstr>
      <vt:lpstr>Wingdings</vt:lpstr>
      <vt:lpstr>Wingdings 3</vt:lpstr>
      <vt:lpstr>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</vt:vector>
  </TitlesOfParts>
  <Company>Deolis™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Anton Nikolov</dc:creator>
  <cp:lastModifiedBy>griot</cp:lastModifiedBy>
  <cp:revision>7</cp:revision>
  <dcterms:created xsi:type="dcterms:W3CDTF">2006-10-20T09:21:36Z</dcterms:created>
  <dcterms:modified xsi:type="dcterms:W3CDTF">2012-08-14T07:30:46Z</dcterms:modified>
</cp:coreProperties>
</file>