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8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554169C-9B51-44F2-A2AB-BE1DAA2DCA08}" type="datetimeFigureOut">
              <a:rPr lang="es-ES"/>
              <a:pPr>
                <a:defRPr/>
              </a:pPr>
              <a:t>26/05/2012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9D3406A-C3C6-475C-BA14-8F919DDCF17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s-ES"/>
          </a:p>
        </p:txBody>
      </p:sp>
    </p:spTree>
  </p:cSld>
  <p:clrMapOvr>
    <a:masterClrMapping/>
  </p:clrMapOvr>
  <p:transition spd="slow" advTm="6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</p:spTree>
  </p:cSld>
  <p:clrMapOvr>
    <a:masterClrMapping/>
  </p:clrMapOvr>
  <p:transition spd="slow" advTm="6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Tm="6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</p:spTree>
  </p:cSld>
  <p:clrMapOvr>
    <a:masterClrMapping/>
  </p:clrMapOvr>
  <p:transition spd="slow" advTm="6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</p:spTree>
  </p:cSld>
  <p:clrMapOvr>
    <a:masterClrMapping/>
  </p:clrMapOvr>
  <p:transition spd="slow" advTm="6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ES"/>
          </a:p>
        </p:txBody>
      </p:sp>
    </p:spTree>
  </p:cSld>
  <p:clrMapOvr>
    <a:masterClrMapping/>
  </p:clrMapOvr>
  <p:transition spd="slow" advTm="6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6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Tm="6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 advTm="6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</p:spTree>
  </p:cSld>
  <p:clrMapOvr>
    <a:masterClrMapping/>
  </p:clrMapOvr>
  <p:transition spd="slow" advTm="6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</p:spTree>
  </p:cSld>
  <p:clrMapOvr>
    <a:masterClrMapping/>
  </p:clrMapOvr>
  <p:transition spd="slow" advTm="6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5000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api.ning.com/files/W1Ko*8R-tsdovU1bkuLTM4ebSU4IEiiEnSBX*c5xkB8dYQ66b*3i1gm1xcAl22YWlKjO8TMtidvECPR6*4fGwe3ucuboaQHa/daviddoubil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9144000" cy="5884627"/>
          </a:xfrm>
          <a:prstGeom prst="rect">
            <a:avLst/>
          </a:prstGeom>
          <a:noFill/>
        </p:spPr>
      </p:pic>
      <p:sp>
        <p:nvSpPr>
          <p:cNvPr id="4" name="Szövegdoboz 3"/>
          <p:cNvSpPr txBox="1"/>
          <p:nvPr/>
        </p:nvSpPr>
        <p:spPr>
          <a:xfrm>
            <a:off x="2786050" y="5000636"/>
            <a:ext cx="43577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 </a:t>
            </a:r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Above</a:t>
            </a:r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and </a:t>
            </a:r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below</a:t>
            </a:r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</a:t>
            </a:r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water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4000">
    <p:split orient="vert"/>
    <p:sndAc>
      <p:stSnd loop="1">
        <p:snd r:embed="rId2" name="Gary B-Bitter Sweet_(56-24)_4'18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://api.ning.com/files/gABR-KJvwzt-2ulCSxWiLZjlca7WtTVm31G-u71pXlGiTRvXD7ZGd4LOTI5QJi*KDHLfzf3m0ZVE54NSUMc5xVpbhIHyZbih/PeterVerho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0167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api.ning.com/files/QHO-ed-E7o5D3LbgagYLl*3ENsO-wUxkFea5R5dJS1CpUahSWEWr8NsZfhzYud*HfCGweGv-I8MPoMLo7d44MjRUXHubKb06/kellybrack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http://api.ning.com/files/iDV9E-FRGg6GEYRnoQI0igOZmZRGiYC*ze1NIThG4W9AtS-1Dt*OQujmWQpE1461*Z1Cpz2T7Mw6x4mvG7HcxI-TSrWxTjJ9/paulcowe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087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tudiscovery.com/dni-media/photogallery-tool/mu-44/media-42296-1553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http://api.ning.com/files/W1Ko*8R-tsdFs5yBrKbc5228TMqyC-o-te5tg8Ia8veovX7iTwE4VqP2w2rAJyyPDTVGco2zI*oNNid38xuwlh0pSWMVoUcr/michaelanderso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3881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http://api.ning.com/files/yu6EdB1F33BNpyo07XUsT*bK*SDBMIeo91phF7Te1ZcF6mddo2nVRswmrtJCqZwg7kIvTDf1QK90fzyiiBJEUxDOtxrxHx9C/stevenfrink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777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tudiscovery.com/dni-media/photogallery-tool/mu-44/media-42299-1553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http://api.ning.com/files/tRCocitL-53vrNWHGzFGkbEgPLXoHeySo58sZZX4EJpxOHjSECMrQo7h14Mu0*H63tcN6nN5pUmegp4yADNMIhgx2hrjZT0w/stevenfrink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3792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api.ning.com/files/zt5CN7ZdV0IdWmfQgF7J7LAe-bN3ga4jJXo3A6ojWTt6aBvXEmCOG1cg45jDbMUJed0LEQdnZ6IuuO7t8yJcdUO1wzI48mU5/MichaelAnder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58801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http://api.ning.com/files/2kBZmhXiAQXK0SyFULCYrL8wqJ0WN3pJ9Zq2OriSpjW39z2GgEcLQRxCuwIge1lRWl6qDJUPNe7IpfOE8ZktGJUC8sujywSz/joaovian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9353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http://api.ning.com/files/2MMv9kGtnjEzivDb3ZIBPRa47-AEqc-TPgOog7tZAmpOgUuO4BSTFg1br*3BU*rIvh6SvuVla454AGvu3wX0*7nYQ7i3WtMK/CesareNald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55929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://api.ning.com/files/XtCSwJtFl7Z21tv9*kYNfot2FElN0zKJ5p0tMU98SEh6bDgyuOENC7sPrbtq7hjMEQwE9qdoUiyBjhn6O-5vxzuJDCez9*wj/jamesrdscot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87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http://api.ning.com/files/zt5CN7ZdV0ItNtByGiwo1qh5*CTRJWPPurGNU69WByJay6pHZZmmalrkF9muLaygycPdRbxLVOraISiFfrR6942kHt6obWaF/jamesrdscott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0748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http://api.ning.com/files/XtCSwJtFl7a4PvzQeeB24R4Wo6dfoSHTbMWLOIvbllcZynq*rlV-ubAFzgHJzPtTTifwj7LKizQMzl8k2u32-B6ubeU1cmt0/overunderphotography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11"/>
            <a:ext cx="9144000" cy="68484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http://api.ning.com/files/Z-yp4krwW0HpSkS-ppEmQwIgHPszJ0Gbko-L6PjFQsjyo3bIPtBzBGmFdvFXd84DCiDM5-cpEpSuDGuvaJhsUEj-UILoiHMI/ericche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60494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http://api.ning.com/files/1qK7Z6IkNcbNQQ9JoYMlqbf8ikNywN*cKZUxi1T0uuJYM5Mn8tDD9g9UmX5gbyJt0Slf0Rd*M6sDSiUDsscru7eCmxB2xfet/ericchen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241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tudiscovery.com/dni-media/photogallery-tool/mu-44/media-42309-1554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tudiscovery.com/dni-media/photogallery-tool/mu-44/media-42310-1554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http://api.ning.com/files/iDV9E-FRGg6GEYRnoQI0igOZmZRGiYC*ze1NIThG4W9AtS-1Dt*OQujmWQpE1461*Z1Cpz2T7Mw6x4mvG7HcxI-TSrWxTjJ9/paulcowe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87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http://api.ning.com/files/gABR-KJvwztLLurPoIvb0gWzdw1HN*bqa48sdmHK443TtO8DrIAe4myeV-MCtY1TULYGlE-nRLyCx1vib5pEP8br**rus59o/viktorlyagushik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6867525" cy="6867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 descr="http://api.ning.com/files/gABR-KJvwzsW5a-lEg3HbVvGxJms--bqYXrQQzTU3bhZ7lC00sKtzHEPhfu4lXVmhWZfksbx6C2qIuzSxO2*5sgxJWVdQmr1/octavioabur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655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tudiscovery.com/dni-media/photogallery-tool/mu-44/media-42313-1554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http://api.ning.com/files/RmtFZN2XSYK9UZYsP5fpV4LfYyToYI-7KdnZO6OwP43vTPoZYEf8zins1o87YudZFGFuEPI*rRcsNJVvaMQ-LMtDRKIFep0x/ericchen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-447675"/>
            <a:ext cx="4867275" cy="730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http://api.ning.com/files/iDV9E-FRGg5ECmWib4mwWC3qEGTk7g-bypHU1VigjBZEadQVGrPIuVQrEQgyiVBKEoEEpZNCuRjOo5qpENnFPcRGZx8PgEpB/alexandermustar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429784" cy="63556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http://api.ning.com/files/x6TyQ3JMx9-KVNSf9B5*BSK6J97aKM*LaJQl*4cRzLdsfHbk7ik0axiyfdBGdZe38GKNe96o6abUF4d9iBaEMhLFduGBbk1W/PeterVerhoo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899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http://api.ning.com/files/ufBHRzv-kjABiWwUkC3Dj8D-3HxbKigrJ3opAEXWs2A5w8llfuyeW9lrZv-F03hO0Y2SJWQArvxAIzzi6iEx-LleExSCHnC7/jurgenfreund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9740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tudiscovery.com/dni-media/photogallery-tool/mu-44/media-42320-1554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http://api.ning.com/files/z-uWwF7ORH68oFjq3XRUvMeGrhrW6u43zqY9cJUZjCtG7D8DeLqzmvSLUG-3DqnxWWfeJk2Ra*qdUYmhIN7V2z2COlSDmmnb/jurgenfreu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6091"/>
            <a:ext cx="9286908" cy="62119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http://api.ning.com/files/XtCSwJtFl7YcD9Wb6PC-jF6A-aslBxxeDPgjRS25iWwXV2bixInp8RV-cfoiHR2X5dUTFIEvnN0tuqZ-OiIcITY30OMrM58r/jonathangr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-65426"/>
            <a:ext cx="4643470" cy="6923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http://api.ning.com/files/TboekxX2WTQLrUnqGZ29NB*ugeWIgLxTtA0i6SiHVrn7ZD3AvBZTuNFB46CDt-x3QXkjBV5dumCoyI4kwlm9zoi9ZvWoWRzi/smithsonianmag9thphotocontest1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0"/>
            <a:ext cx="6286544" cy="69317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http://cdn.theatlantic.com/static/infocus/smiths030112/s_s03_natural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4"/>
            <a:ext cx="9439275" cy="67722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cdn.theatlantic.com/static/infocus/smiths030112/s_s10_0peopl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439275" cy="6210301"/>
          </a:xfrm>
          <a:prstGeom prst="rect">
            <a:avLst/>
          </a:prstGeom>
          <a:noFill/>
        </p:spPr>
      </p:pic>
      <p:sp>
        <p:nvSpPr>
          <p:cNvPr id="3" name="Szövegdoboz 2"/>
          <p:cNvSpPr txBox="1"/>
          <p:nvPr/>
        </p:nvSpPr>
        <p:spPr>
          <a:xfrm>
            <a:off x="285720" y="5857892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6000">
    <p:wedge/>
  </p:transition>
</p:sld>
</file>

<file path=ppt/theme/theme1.xml><?xml version="1.0" encoding="utf-8"?>
<a:theme xmlns:a="http://schemas.openxmlformats.org/drawingml/2006/main" name="planetahumano-bellisimasfo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planetahumano-bellisimasfotos</Template>
  <TotalTime>43</TotalTime>
  <Words>6</Words>
  <Application>Microsoft Office PowerPoint</Application>
  <PresentationFormat>Diavetítés a képernyőre (4:3 oldalarány)</PresentationFormat>
  <Paragraphs>2</Paragraphs>
  <Slides>33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33</vt:i4>
      </vt:variant>
    </vt:vector>
  </HeadingPairs>
  <TitlesOfParts>
    <vt:vector size="36" baseType="lpstr">
      <vt:lpstr>Arial</vt:lpstr>
      <vt:lpstr>Calibri</vt:lpstr>
      <vt:lpstr>planetahumano-bellisimasfotos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subject>Planeta humano</dc:subject>
  <dc:creator>user</dc:creator>
  <cp:lastModifiedBy>user</cp:lastModifiedBy>
  <cp:revision>1</cp:revision>
  <dcterms:created xsi:type="dcterms:W3CDTF">2012-05-26T16:11:59Z</dcterms:created>
  <dcterms:modified xsi:type="dcterms:W3CDTF">2012-05-26T16:55:39Z</dcterms:modified>
</cp:coreProperties>
</file>