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_xmlsignatures/sig1.xml" ContentType="application/vnd.openxmlformats-package.digital-signature-xmlsignatur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Default Extension="sigs" ContentType="application/vnd.openxmlformats-package.digital-signature-origin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package/2006/relationships/digital-signature/origin" Target="_xmlsignatures/origin.sigs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96" r:id="rId2"/>
    <p:sldId id="274" r:id="rId3"/>
    <p:sldId id="272" r:id="rId4"/>
    <p:sldId id="275" r:id="rId5"/>
    <p:sldId id="282" r:id="rId6"/>
    <p:sldId id="286" r:id="rId7"/>
    <p:sldId id="288" r:id="rId8"/>
    <p:sldId id="256" r:id="rId9"/>
    <p:sldId id="259" r:id="rId10"/>
    <p:sldId id="260" r:id="rId11"/>
    <p:sldId id="273" r:id="rId12"/>
    <p:sldId id="261" r:id="rId13"/>
    <p:sldId id="257" r:id="rId14"/>
    <p:sldId id="258" r:id="rId15"/>
    <p:sldId id="263" r:id="rId16"/>
    <p:sldId id="293" r:id="rId17"/>
    <p:sldId id="271" r:id="rId18"/>
    <p:sldId id="262" r:id="rId19"/>
    <p:sldId id="277" r:id="rId20"/>
    <p:sldId id="264" r:id="rId21"/>
    <p:sldId id="283" r:id="rId22"/>
    <p:sldId id="276" r:id="rId23"/>
    <p:sldId id="287" r:id="rId24"/>
    <p:sldId id="290" r:id="rId25"/>
    <p:sldId id="265" r:id="rId26"/>
    <p:sldId id="281" r:id="rId27"/>
    <p:sldId id="278" r:id="rId28"/>
    <p:sldId id="266" r:id="rId29"/>
    <p:sldId id="269" r:id="rId30"/>
    <p:sldId id="284" r:id="rId31"/>
    <p:sldId id="289" r:id="rId32"/>
    <p:sldId id="292" r:id="rId33"/>
    <p:sldId id="270" r:id="rId34"/>
    <p:sldId id="280" r:id="rId35"/>
    <p:sldId id="291" r:id="rId36"/>
    <p:sldId id="267" r:id="rId37"/>
    <p:sldId id="295" r:id="rId38"/>
    <p:sldId id="294" r:id="rId39"/>
    <p:sldId id="268" r:id="rId40"/>
    <p:sldId id="279" r:id="rId41"/>
    <p:sldId id="285" r:id="rId42"/>
    <p:sldId id="297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70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5B748-8F9E-48E3-8B19-DD162B8E58D2}" type="datetimeFigureOut">
              <a:rPr lang="fr-FR" smtClean="0"/>
              <a:pPr/>
              <a:t>25/07/2010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88ABDB-CA26-49DA-B70E-AE79244B42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1003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EC6BF53-7A17-4F59-B126-C1F1761A6DE8}" type="slidenum">
              <a:rPr lang="fr-FR" smtClean="0"/>
              <a:pPr>
                <a:defRPr/>
              </a:pPr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23</a:t>
            </a:fld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24</a:t>
            </a:fld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25</a:t>
            </a:fld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26</a:t>
            </a:fld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27</a:t>
            </a:fld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28</a:t>
            </a:fld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29</a:t>
            </a:fld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30</a:t>
            </a:fld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31</a:t>
            </a:fld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32</a:t>
            </a:fld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33</a:t>
            </a:fld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34</a:t>
            </a:fld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35</a:t>
            </a:fld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36</a:t>
            </a:fld>
            <a:endParaRPr lang="fr-F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37</a:t>
            </a:fld>
            <a:endParaRPr lang="fr-F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38</a:t>
            </a:fld>
            <a:endParaRPr lang="fr-F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39</a:t>
            </a:fld>
            <a:endParaRPr lang="fr-F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40</a:t>
            </a:fld>
            <a:endParaRPr lang="fr-F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8ABDB-CA26-49DA-B70E-AE79244B4258}" type="slidenum">
              <a:rPr lang="fr-FR" smtClean="0"/>
              <a:pPr/>
              <a:t>41</a:t>
            </a:fld>
            <a:endParaRPr lang="fr-F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1003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E902F255-B620-49B3-B9FC-8B12116AF109}" type="slidenum">
              <a:rPr lang="fr-FR" smtClean="0"/>
              <a:pPr>
                <a:defRPr/>
              </a:pPr>
              <a:t>42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F83D-5398-49D9-8982-20534966257B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C0998-0E42-4965-9764-B4B6F090EAA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F83D-5398-49D9-8982-20534966257B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C0998-0E42-4965-9764-B4B6F090EAA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F83D-5398-49D9-8982-20534966257B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C0998-0E42-4965-9764-B4B6F090EAA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F83D-5398-49D9-8982-20534966257B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C0998-0E42-4965-9764-B4B6F090EAA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F83D-5398-49D9-8982-20534966257B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C0998-0E42-4965-9764-B4B6F090EAA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F83D-5398-49D9-8982-20534966257B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C0998-0E42-4965-9764-B4B6F090EAA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F83D-5398-49D9-8982-20534966257B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C0998-0E42-4965-9764-B4B6F090EAA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F83D-5398-49D9-8982-20534966257B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C0998-0E42-4965-9764-B4B6F090EAA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F83D-5398-49D9-8982-20534966257B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C0998-0E42-4965-9764-B4B6F090EAA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F83D-5398-49D9-8982-20534966257B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C0998-0E42-4965-9764-B4B6F090EAA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F83D-5398-49D9-8982-20534966257B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C0998-0E42-4965-9764-B4B6F090EAA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slow" advTm="8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DF83D-5398-49D9-8982-20534966257B}" type="datetimeFigureOut">
              <a:rPr lang="en-US" smtClean="0"/>
              <a:pPr/>
              <a:t>7/25/2010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C0998-0E42-4965-9764-B4B6F090EAA7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hyperlink" Target="http://www.kamdou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3" descr="goldfloral4b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4" descr="3d_coeur_rouge_0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3" y="692150"/>
            <a:ext cx="741680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195513" y="836613"/>
            <a:ext cx="50403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5400" b="1">
                <a:solidFill>
                  <a:schemeClr val="bg1"/>
                </a:solidFill>
              </a:rPr>
              <a:t>KAMDOU.NET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6372225" y="2708275"/>
            <a:ext cx="1584325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400" b="1" dirty="0">
                <a:solidFill>
                  <a:schemeClr val="accent6"/>
                </a:solidFill>
              </a:rPr>
              <a:t>Vous</a:t>
            </a:r>
          </a:p>
          <a:p>
            <a:pPr algn="ctr">
              <a:defRPr/>
            </a:pPr>
            <a:r>
              <a:rPr lang="fr-FR" sz="2400" b="1" dirty="0">
                <a:solidFill>
                  <a:schemeClr val="accent6"/>
                </a:solidFill>
              </a:rPr>
              <a:t>Présente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403350" y="5516563"/>
            <a:ext cx="64817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rgbClr val="FFFF00"/>
                </a:solidFill>
              </a:rPr>
              <a:t>Les meilleurs Diaporamas Gratuits</a:t>
            </a:r>
          </a:p>
        </p:txBody>
      </p:sp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40362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  <p:sndAc>
      <p:stSnd loop="1">
        <p:snd r:embed="rId3" name="California Dreaming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300882" cy="7239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90825" y="0"/>
            <a:ext cx="9901813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13206258rg2NfQ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0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286000" y="0"/>
            <a:ext cx="11430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lit-iri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7239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325818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42975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215151" cy="74676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437361" cy="70866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906000" cy="69342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57200" y="0"/>
            <a:ext cx="102108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09600" y="-533400"/>
            <a:ext cx="10295809" cy="76962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32679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unlight-through-the-canop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1107_splendor_of_fall_color_520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79315" y="-457200"/>
            <a:ext cx="10327532" cy="84582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99756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044173656_f27f66113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57200" y="-228599"/>
            <a:ext cx="10037902" cy="73914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52400"/>
            <a:ext cx="10231694" cy="71628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268232883W4dmTJ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0707_between_you_me_trees_520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28600" y="-533400"/>
            <a:ext cx="9906000" cy="80772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286000" y="0"/>
            <a:ext cx="11430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arhelia 4 x 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317500"/>
            <a:ext cx="9144000" cy="71755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80239" y="0"/>
            <a:ext cx="100316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27427669nMvfN8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57200" y="-304800"/>
            <a:ext cx="9982200" cy="74676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41757063GaeAYT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3726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11233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364087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0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371600" y="0"/>
            <a:ext cx="10629900" cy="70866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ilhouette_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369303" cy="70866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n7jX2WahCCSkru6i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335884" cy="70104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33929256EAMyjc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0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858500" cy="7239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335884" cy="70104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unlight through the sea_Hawaii_JY095_350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377123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unlight-forest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230063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447989" cy="73152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37809160v1m3gH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534573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0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28800" y="0"/>
            <a:ext cx="109728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228600" y="762000"/>
            <a:ext cx="5105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chemeClr val="bg1">
                    <a:lumMod val="95000"/>
                  </a:schemeClr>
                </a:solidFill>
                <a:latin typeface="Albertus Medium" pitchFamily="34" charset="0"/>
              </a:rPr>
              <a:t>THE END</a:t>
            </a:r>
          </a:p>
          <a:p>
            <a:pPr algn="ctr"/>
            <a:endParaRPr lang="en-US" sz="2000" dirty="0" smtClean="0">
              <a:solidFill>
                <a:schemeClr val="bg1">
                  <a:lumMod val="95000"/>
                </a:schemeClr>
              </a:solidFill>
              <a:latin typeface="Albertus Medium" pitchFamily="34" charset="0"/>
            </a:endParaRPr>
          </a:p>
          <a:p>
            <a:pPr algn="ctr"/>
            <a:r>
              <a:rPr lang="en-US" sz="2000" dirty="0" smtClean="0">
                <a:solidFill>
                  <a:schemeClr val="bg1">
                    <a:lumMod val="95000"/>
                  </a:schemeClr>
                </a:solidFill>
                <a:latin typeface="Albertus Medium" pitchFamily="34" charset="0"/>
              </a:rPr>
              <a:t>Song: California Dreaming</a:t>
            </a:r>
          </a:p>
          <a:p>
            <a:pPr algn="ctr"/>
            <a:r>
              <a:rPr lang="en-US" sz="2800" dirty="0" smtClean="0">
                <a:solidFill>
                  <a:schemeClr val="bg1">
                    <a:lumMod val="95000"/>
                  </a:schemeClr>
                </a:solidFill>
                <a:latin typeface="Albertus Medium" pitchFamily="34" charset="0"/>
              </a:rPr>
              <a:t>Created by </a:t>
            </a:r>
            <a:r>
              <a:rPr lang="en-US" sz="2800" dirty="0" err="1" smtClean="0">
                <a:solidFill>
                  <a:schemeClr val="bg1">
                    <a:lumMod val="95000"/>
                  </a:schemeClr>
                </a:solidFill>
                <a:latin typeface="Albertus Medium" pitchFamily="34" charset="0"/>
              </a:rPr>
              <a:t>Dinisha</a:t>
            </a:r>
            <a:endParaRPr lang="en-US" sz="2000" dirty="0">
              <a:solidFill>
                <a:schemeClr val="bg1">
                  <a:lumMod val="95000"/>
                </a:schemeClr>
              </a:solidFill>
              <a:latin typeface="Albertus Medium" pitchFamily="34" charset="0"/>
            </a:endParaRPr>
          </a:p>
        </p:txBody>
      </p:sp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3" descr="goldfloral4b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oneTexte 9"/>
          <p:cNvSpPr txBox="1"/>
          <p:nvPr/>
        </p:nvSpPr>
        <p:spPr>
          <a:xfrm>
            <a:off x="1447800" y="1828800"/>
            <a:ext cx="6357938" cy="10779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fr-FR" sz="3200" kern="0" dirty="0">
                <a:solidFill>
                  <a:schemeClr val="accent2"/>
                </a:solidFill>
                <a:latin typeface="Britannic Bold" pitchFamily="34" charset="0"/>
              </a:rPr>
              <a:t>Encore plus de PPS gratuits</a:t>
            </a:r>
          </a:p>
          <a:p>
            <a:pPr algn="ctr">
              <a:defRPr/>
            </a:pPr>
            <a:r>
              <a:rPr lang="fr-FR" sz="3200" kern="0" dirty="0">
                <a:solidFill>
                  <a:schemeClr val="accent2"/>
                </a:solidFill>
                <a:latin typeface="Britannic Bold" pitchFamily="34" charset="0"/>
              </a:rPr>
              <a:t>Clic ici:</a:t>
            </a:r>
            <a:endParaRPr lang="fr-FR" sz="3200" dirty="0">
              <a:solidFill>
                <a:schemeClr val="accent6"/>
              </a:solidFill>
            </a:endParaRPr>
          </a:p>
        </p:txBody>
      </p:sp>
      <p:pic>
        <p:nvPicPr>
          <p:cNvPr id="13" name="Image 12" descr="kamdou.png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3000" y="3657600"/>
            <a:ext cx="69342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_xmlsignatures/_rels/origin.sigs.rels><?xml version="1.0" encoding="UTF-8" standalone="yes"?>
<Relationships xmlns="http://schemas.openxmlformats.org/package/2006/relationships"><Relationship Id="rId1" Type="http://schemas.openxmlformats.org/package/2006/relationships/digital-signature/signature" Target="sig1.xml"/></Relationships>
</file>

<file path=_xmlsignatures/sig1.xml><?xml version="1.0" encoding="utf-8"?>
<Signature xmlns="http://www.w3.org/2000/09/xmldsig#" Id="idPackageSignature">
  <SignedInfo>
    <CanonicalizationMethod Algorithm="http://www.w3.org/TR/2001/REC-xml-c14n-20010315"/>
    <SignatureMethod Algorithm="http://www.w3.org/2000/09/xmldsig#rsa-sha1"/>
    <Reference URI="#idPackageObject" Type="http://www.w3.org/2000/09/xmldsig#Object">
      <DigestMethod Algorithm="http://www.w3.org/2000/09/xmldsig#sha1"/>
      <DigestValue>yNGl1dHJe7zoVjRuz6nGoUhOWvA=</DigestValue>
    </Reference>
    <Reference URI="#idOfficeObject" Type="http://www.w3.org/2000/09/xmldsig#Object">
      <DigestMethod Algorithm="http://www.w3.org/2000/09/xmldsig#sha1"/>
      <DigestValue>tP2IOYcN785fAE+PmixyTurvOMU=</DigestValue>
    </Reference>
  </SignedInfo>
  <SignatureValue>
    NUc6xvWMX7PWRKh96KTwWyojPOWn6udMLhFejNHXsm+nVXxYvGYwTXM11yXv4L8DUpc81Pk9
    rGz/tHK5fFNMr2DMmyRJ6hyhyadFBZwTitMf8mxB/KYB9MKoL8tCUwMp/c0+vx6Bsgy3KJgn
    ik6zIjpaRnrtO4xB4xI+iUnIDh4=
  </SignatureValue>
  <KeyInfo>
    <KeyValue>
      <RSAKeyValue>
        <Modulus>
            zT5uzT38MUzUIFQVvcsDDpfUtKMCmWniqXuLl2mmuLFFGrYMJ1qmbyeXZrwc0bnL8z8UU3eH
            hHsGvcx/VuaLLLHKiTGXTPdDmvu232u31hfsFv1UjacuHZs4HCRPvvoNAEiCl+FTdJXt2t95
            SmIt/M2qNeFjfEJsdQLA8rQu0yU=
          </Modulus>
        <Exponent>AQAB</Exponent>
      </RSAKeyValue>
    </KeyValue>
    <X509Data>
      <X509Certificate>
          MIIB4DCCAU2gAwIBAgIQHh3uI1Xyqp5HedcJU8prADAJBgUrDgMCHQUAMCoxFzAVBgNVBAMT
          Dnd3dy5rYW1kb3UubmV0MQ8wDQYDVQQKEwZrYW1kb3UwHhcNMTAwNzE1MTgyMjU2WhcNMTEw
          NzE2MDAyMjU2WjAqMRcwFQYDVQQDEw53d3cua2FtZG91Lm5ldDEPMA0GA1UEChMGa2FtZG91
          MIGfMA0GCSqGSIb3DQEBAQUAA4GNADCBiQKBgQDNPm7NPfwxTNQgVBW9ywMOl9S0owKZaeKp
          e4uXaaa4sUUatgwnWqZvJ5dmvBzRucvzPxRTd4eEewa9zH9W5ossscqJMZdM90Oa+7bfa7fW
          F+wW/VSNpy4dmzgcJE+++g0ASIKX4VN0le3a33lKYi38zao14WN8Qmx1AsDytC7TJQIDAQAB
          ow8wDTALBgNVHQ8EBAMCBsAwCQYFKw4DAh0FAAOBgQAoel0eP6WVnSmGQih7PDQ5gylXrI+k
          Qu5WA2MkSgGzPX6bWEq23cqlMu1XnBqOPD08qQeAAQZEG6ldhNJeLY3DVcpOKTzioVqpjGIV
          Uarw4tJqfG6x6+81jYUd9L4EG7q6z6XyW4q2h1yGkY6Uqh245+ovbVgfnRn5q18+WiTJ
6Q==
        </X509Certificate>
    </X509Data>
  </KeyInfo>
  <Object xmlns:mdssi="http://schemas.openxmlformats.org/package/2006/digital-signature" Id="idPackageObject">
    <Manifest>
      <Reference URI="/_rels/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zU3xVjYU7a1ax8o9OQBgdxm5bvU=</DigestValue>
      </Reference>
      <Reference URI="/ppt/_rels/presentation.xml.rels?ContentType=application/vnd.openxmlformats-package.relationships+xml">
        <Transforms>
          <Transform Algorithm="http://schemas.openxmlformats.org/package/2006/RelationshipTransform">
            <mdssi:RelationshipReference SourceId="rId8"/>
            <mdssi:RelationshipReference SourceId="rId13"/>
            <mdssi:RelationshipReference SourceId="rId18"/>
            <mdssi:RelationshipReference SourceId="rId26"/>
            <mdssi:RelationshipReference SourceId="rId39"/>
            <mdssi:RelationshipReference SourceId="rId3"/>
            <mdssi:RelationshipReference SourceId="rId21"/>
            <mdssi:RelationshipReference SourceId="rId34"/>
            <mdssi:RelationshipReference SourceId="rId42"/>
            <mdssi:RelationshipReference SourceId="rId47"/>
            <mdssi:RelationshipReference SourceId="rId7"/>
            <mdssi:RelationshipReference SourceId="rId12"/>
            <mdssi:RelationshipReference SourceId="rId17"/>
            <mdssi:RelationshipReference SourceId="rId25"/>
            <mdssi:RelationshipReference SourceId="rId33"/>
            <mdssi:RelationshipReference SourceId="rId38"/>
            <mdssi:RelationshipReference SourceId="rId2"/>
            <mdssi:RelationshipReference SourceId="rId16"/>
            <mdssi:RelationshipReference SourceId="rId20"/>
            <mdssi:RelationshipReference SourceId="rId29"/>
            <mdssi:RelationshipReference SourceId="rId41"/>
            <mdssi:RelationshipReference SourceId="rId1"/>
            <mdssi:RelationshipReference SourceId="rId6"/>
            <mdssi:RelationshipReference SourceId="rId11"/>
            <mdssi:RelationshipReference SourceId="rId24"/>
            <mdssi:RelationshipReference SourceId="rId32"/>
            <mdssi:RelationshipReference SourceId="rId37"/>
            <mdssi:RelationshipReference SourceId="rId40"/>
            <mdssi:RelationshipReference SourceId="rId5"/>
            <mdssi:RelationshipReference SourceId="rId15"/>
            <mdssi:RelationshipReference SourceId="rId23"/>
            <mdssi:RelationshipReference SourceId="rId28"/>
            <mdssi:RelationshipReference SourceId="rId36"/>
            <mdssi:RelationshipReference SourceId="rId10"/>
            <mdssi:RelationshipReference SourceId="rId19"/>
            <mdssi:RelationshipReference SourceId="rId31"/>
            <mdssi:RelationshipReference SourceId="rId44"/>
            <mdssi:RelationshipReference SourceId="rId4"/>
            <mdssi:RelationshipReference SourceId="rId9"/>
            <mdssi:RelationshipReference SourceId="rId14"/>
            <mdssi:RelationshipReference SourceId="rId22"/>
            <mdssi:RelationshipReference SourceId="rId27"/>
            <mdssi:RelationshipReference SourceId="rId30"/>
            <mdssi:RelationshipReference SourceId="rId35"/>
            <mdssi:RelationshipReference SourceId="rId43"/>
            <mdssi:RelationshipReference SourceId="rId48"/>
          </Transform>
          <Transform Algorithm="http://www.w3.org/TR/2001/REC-xml-c14n-20010315"/>
        </Transforms>
        <DigestMethod Algorithm="http://www.w3.org/2000/09/xmldsig#sha1"/>
        <DigestValue>qOj1W/lVubhPub0Us8L+tD8RvvA=</DigestValue>
      </Reference>
      <Reference URI="/ppt/media/audio1.wav?ContentType=audio/wav">
        <DigestMethod Algorithm="http://www.w3.org/2000/09/xmldsig#sha1"/>
        <DigestValue>s8IKYGESD7KngjGZSp/jlEvZ+cg=</DigestValue>
      </Reference>
      <Reference URI="/ppt/media/image1.jpeg?ContentType=image/jpeg">
        <DigestMethod Algorithm="http://www.w3.org/2000/09/xmldsig#sha1"/>
        <DigestValue>02VIPNka5OihkbaMfWDHLUW6rh4=</DigestValue>
      </Reference>
      <Reference URI="/ppt/media/image10.jpeg?ContentType=image/jpeg">
        <DigestMethod Algorithm="http://www.w3.org/2000/09/xmldsig#sha1"/>
        <DigestValue>3EUsYCjpJTZpNrqmW+To8+xVoQ8=</DigestValue>
      </Reference>
      <Reference URI="/ppt/media/image11.jpeg?ContentType=image/jpeg">
        <DigestMethod Algorithm="http://www.w3.org/2000/09/xmldsig#sha1"/>
        <DigestValue>WAa8ABYTtprb3gaUvcS7F6rs1V0=</DigestValue>
      </Reference>
      <Reference URI="/ppt/media/image12.jpeg?ContentType=image/jpeg">
        <DigestMethod Algorithm="http://www.w3.org/2000/09/xmldsig#sha1"/>
        <DigestValue>kpTGgJQK5JXGy5zs1bgs34Nwyls=</DigestValue>
      </Reference>
      <Reference URI="/ppt/media/image13.jpeg?ContentType=image/jpeg">
        <DigestMethod Algorithm="http://www.w3.org/2000/09/xmldsig#sha1"/>
        <DigestValue>GOGbyGWGcQwWo5e8DSxAN9IIIk4=</DigestValue>
      </Reference>
      <Reference URI="/ppt/media/image14.jpeg?ContentType=image/jpeg">
        <DigestMethod Algorithm="http://www.w3.org/2000/09/xmldsig#sha1"/>
        <DigestValue>Zx0bOmUTo/X6Od2JBtOwYQPajlA=</DigestValue>
      </Reference>
      <Reference URI="/ppt/media/image15.jpeg?ContentType=image/jpeg">
        <DigestMethod Algorithm="http://www.w3.org/2000/09/xmldsig#sha1"/>
        <DigestValue>G5XN/Hoepy/0VM9G6H5C7djIiRI=</DigestValue>
      </Reference>
      <Reference URI="/ppt/media/image16.jpeg?ContentType=image/jpeg">
        <DigestMethod Algorithm="http://www.w3.org/2000/09/xmldsig#sha1"/>
        <DigestValue>2LkbpJqj5Lt+JY1lbEem2kqW6O8=</DigestValue>
      </Reference>
      <Reference URI="/ppt/media/image17.jpeg?ContentType=image/jpeg">
        <DigestMethod Algorithm="http://www.w3.org/2000/09/xmldsig#sha1"/>
        <DigestValue>QuIu/72IPzEz+rWrKtHa4XsgTuM=</DigestValue>
      </Reference>
      <Reference URI="/ppt/media/image18.jpeg?ContentType=image/jpeg">
        <DigestMethod Algorithm="http://www.w3.org/2000/09/xmldsig#sha1"/>
        <DigestValue>xKP35T4ZSNf/ZAad3j4nd0fpgSw=</DigestValue>
      </Reference>
      <Reference URI="/ppt/media/image19.jpeg?ContentType=image/jpeg">
        <DigestMethod Algorithm="http://www.w3.org/2000/09/xmldsig#sha1"/>
        <DigestValue>6DHAK+4JpEcG/Gnckti/58/CGdk=</DigestValue>
      </Reference>
      <Reference URI="/ppt/media/image2.jpeg?ContentType=image/jpeg">
        <DigestMethod Algorithm="http://www.w3.org/2000/09/xmldsig#sha1"/>
        <DigestValue>hiksmxKliN9lxVTKJvSBvmzbTY8=</DigestValue>
      </Reference>
      <Reference URI="/ppt/media/image20.jpeg?ContentType=image/jpeg">
        <DigestMethod Algorithm="http://www.w3.org/2000/09/xmldsig#sha1"/>
        <DigestValue>0hYWSnJt1a6G4xEzejcspUMpN5k=</DigestValue>
      </Reference>
      <Reference URI="/ppt/media/image21.jpeg?ContentType=image/jpeg">
        <DigestMethod Algorithm="http://www.w3.org/2000/09/xmldsig#sha1"/>
        <DigestValue>trLnu0o7CHl3h36BVcJo/lThUIw=</DigestValue>
      </Reference>
      <Reference URI="/ppt/media/image22.jpeg?ContentType=image/jpeg">
        <DigestMethod Algorithm="http://www.w3.org/2000/09/xmldsig#sha1"/>
        <DigestValue>Mik7cWq6wPuFgrnYpH0Yphsb69k=</DigestValue>
      </Reference>
      <Reference URI="/ppt/media/image23.jpeg?ContentType=image/jpeg">
        <DigestMethod Algorithm="http://www.w3.org/2000/09/xmldsig#sha1"/>
        <DigestValue>hJkeyr/Tnbq3LSDTzFRiTkseU1o=</DigestValue>
      </Reference>
      <Reference URI="/ppt/media/image24.jpeg?ContentType=image/jpeg">
        <DigestMethod Algorithm="http://www.w3.org/2000/09/xmldsig#sha1"/>
        <DigestValue>bSuJ+TN+0vpoeXqs0/9lUw4+2oc=</DigestValue>
      </Reference>
      <Reference URI="/ppt/media/image25.jpeg?ContentType=image/jpeg">
        <DigestMethod Algorithm="http://www.w3.org/2000/09/xmldsig#sha1"/>
        <DigestValue>XhPzEP75og5VcMBhlASYz4xfSq4=</DigestValue>
      </Reference>
      <Reference URI="/ppt/media/image26.jpeg?ContentType=image/jpeg">
        <DigestMethod Algorithm="http://www.w3.org/2000/09/xmldsig#sha1"/>
        <DigestValue>9EEV8EWMtEKspVr9FzLmqlHHfDo=</DigestValue>
      </Reference>
      <Reference URI="/ppt/media/image27.jpeg?ContentType=image/jpeg">
        <DigestMethod Algorithm="http://www.w3.org/2000/09/xmldsig#sha1"/>
        <DigestValue>c5u8rj8AacMYqZDzZcQKgUpXxRM=</DigestValue>
      </Reference>
      <Reference URI="/ppt/media/image28.jpeg?ContentType=image/jpeg">
        <DigestMethod Algorithm="http://www.w3.org/2000/09/xmldsig#sha1"/>
        <DigestValue>VrNjGMp29ZDMSmfauSaMkd13oFw=</DigestValue>
      </Reference>
      <Reference URI="/ppt/media/image29.jpeg?ContentType=image/jpeg">
        <DigestMethod Algorithm="http://www.w3.org/2000/09/xmldsig#sha1"/>
        <DigestValue>p9LWVBo5w9XnMVzTCdL/QkrezIc=</DigestValue>
      </Reference>
      <Reference URI="/ppt/media/image3.jpeg?ContentType=image/jpeg">
        <DigestMethod Algorithm="http://www.w3.org/2000/09/xmldsig#sha1"/>
        <DigestValue>BgoLNA9emkSUxhZsNJ0wn5TkdFA=</DigestValue>
      </Reference>
      <Reference URI="/ppt/media/image30.jpeg?ContentType=image/jpeg">
        <DigestMethod Algorithm="http://www.w3.org/2000/09/xmldsig#sha1"/>
        <DigestValue>ZnTdAcjUobpQKRlMVxGyRA4UQ0Q=</DigestValue>
      </Reference>
      <Reference URI="/ppt/media/image31.jpeg?ContentType=image/jpeg">
        <DigestMethod Algorithm="http://www.w3.org/2000/09/xmldsig#sha1"/>
        <DigestValue>oHLMRBKV5M1e38hj/8CxuGR3OMU=</DigestValue>
      </Reference>
      <Reference URI="/ppt/media/image32.jpeg?ContentType=image/jpeg">
        <DigestMethod Algorithm="http://www.w3.org/2000/09/xmldsig#sha1"/>
        <DigestValue>N45xdiXNVZh0xRpWXB2UmTHMDDE=</DigestValue>
      </Reference>
      <Reference URI="/ppt/media/image33.jpeg?ContentType=image/jpeg">
        <DigestMethod Algorithm="http://www.w3.org/2000/09/xmldsig#sha1"/>
        <DigestValue>v2tlw+CQYJkxvDKURigwQBerK3Y=</DigestValue>
      </Reference>
      <Reference URI="/ppt/media/image34.jpeg?ContentType=image/jpeg">
        <DigestMethod Algorithm="http://www.w3.org/2000/09/xmldsig#sha1"/>
        <DigestValue>8ZGkGdGhfkmoGia9hP64dwpbVPo=</DigestValue>
      </Reference>
      <Reference URI="/ppt/media/image35.jpeg?ContentType=image/jpeg">
        <DigestMethod Algorithm="http://www.w3.org/2000/09/xmldsig#sha1"/>
        <DigestValue>Fm5u7XH7FxStYUJdQMOZmEX3Od0=</DigestValue>
      </Reference>
      <Reference URI="/ppt/media/image36.jpeg?ContentType=image/jpeg">
        <DigestMethod Algorithm="http://www.w3.org/2000/09/xmldsig#sha1"/>
        <DigestValue>HL7kGV6wuK/wLkQgjW6mtkSNJFA=</DigestValue>
      </Reference>
      <Reference URI="/ppt/media/image37.jpeg?ContentType=image/jpeg">
        <DigestMethod Algorithm="http://www.w3.org/2000/09/xmldsig#sha1"/>
        <DigestValue>02d9LNt3xm7lyrwFSdjCAXIZfbo=</DigestValue>
      </Reference>
      <Reference URI="/ppt/media/image38.jpeg?ContentType=image/jpeg">
        <DigestMethod Algorithm="http://www.w3.org/2000/09/xmldsig#sha1"/>
        <DigestValue>6zMlp0pnjYlTihanWGjfsn+/IGw=</DigestValue>
      </Reference>
      <Reference URI="/ppt/media/image39.jpeg?ContentType=image/jpeg">
        <DigestMethod Algorithm="http://www.w3.org/2000/09/xmldsig#sha1"/>
        <DigestValue>T6x4Stu7dx0JzJtc8lXTIyZbtL8=</DigestValue>
      </Reference>
      <Reference URI="/ppt/media/image4.jpeg?ContentType=image/jpeg">
        <DigestMethod Algorithm="http://www.w3.org/2000/09/xmldsig#sha1"/>
        <DigestValue>GElJuw6ubM4mW1IAXe+Ta97yP/8=</DigestValue>
      </Reference>
      <Reference URI="/ppt/media/image40.jpeg?ContentType=image/jpeg">
        <DigestMethod Algorithm="http://www.w3.org/2000/09/xmldsig#sha1"/>
        <DigestValue>jRV8pqbkeHz2iGqGnVT0mY11Kg4=</DigestValue>
      </Reference>
      <Reference URI="/ppt/media/image41.jpeg?ContentType=image/jpeg">
        <DigestMethod Algorithm="http://www.w3.org/2000/09/xmldsig#sha1"/>
        <DigestValue>nSDwWnfhXCPEQyug+a30xZOZSYA=</DigestValue>
      </Reference>
      <Reference URI="/ppt/media/image42.jpeg?ContentType=image/jpeg">
        <DigestMethod Algorithm="http://www.w3.org/2000/09/xmldsig#sha1"/>
        <DigestValue>LR4LQh4itTBNeALGib43ZsmrF2w=</DigestValue>
      </Reference>
      <Reference URI="/ppt/media/image43.png?ContentType=image/png">
        <DigestMethod Algorithm="http://www.w3.org/2000/09/xmldsig#sha1"/>
        <DigestValue>GFV7mV2SPTZCxcsIpL++403pHMk=</DigestValue>
      </Reference>
      <Reference URI="/ppt/media/image5.jpeg?ContentType=image/jpeg">
        <DigestMethod Algorithm="http://www.w3.org/2000/09/xmldsig#sha1"/>
        <DigestValue>TSDspXdqQN9kFa4pD2FewXh31h0=</DigestValue>
      </Reference>
      <Reference URI="/ppt/media/image6.jpeg?ContentType=image/jpeg">
        <DigestMethod Algorithm="http://www.w3.org/2000/09/xmldsig#sha1"/>
        <DigestValue>h9biuso4SHORj22eOcgte1TmlZ4=</DigestValue>
      </Reference>
      <Reference URI="/ppt/media/image7.jpeg?ContentType=image/jpeg">
        <DigestMethod Algorithm="http://www.w3.org/2000/09/xmldsig#sha1"/>
        <DigestValue>yeWa/t63lOr9zLFV9MlLCeRNLgA=</DigestValue>
      </Reference>
      <Reference URI="/ppt/media/image8.jpeg?ContentType=image/jpeg">
        <DigestMethod Algorithm="http://www.w3.org/2000/09/xmldsig#sha1"/>
        <DigestValue>ZhA0rZDglHdGS3s6ySQndRACWYs=</DigestValue>
      </Reference>
      <Reference URI="/ppt/media/image9.jpeg?ContentType=image/jpeg">
        <DigestMethod Algorithm="http://www.w3.org/2000/09/xmldsig#sha1"/>
        <DigestValue>v5WNsEnWN5uhtrb4Tx1UmTm+stg=</DigestValue>
      </Reference>
      <Reference URI="/ppt/notesMasters/_rels/notesMaster1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UK+aZXLskzfb720BpdJb+pH62O8=</DigestValue>
      </Reference>
      <Reference URI="/ppt/notesMasters/notesMaster1.xml?ContentType=application/vnd.openxmlformats-officedocument.presentationml.notesMaster+xml">
        <DigestMethod Algorithm="http://www.w3.org/2000/09/xmldsig#sha1"/>
        <DigestValue>0gUuBQnDrpZ7pFn0nWju1dj7w+M=</DigestValue>
      </Reference>
      <Reference URI="/ppt/notesSlides/_rels/notesSlide1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bMPy/f7NMIfDLaonDPJAOJKCtgw=</DigestValue>
      </Reference>
      <Reference URI="/ppt/notesSlides/_rels/notesSlide10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IYBUh88vPVkCUORZ3/TL2yRj0J4=</DigestValue>
      </Reference>
      <Reference URI="/ppt/notesSlides/_rels/notesSlide11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2fg6f4unX4J/fEgUq+Z2TceXn+U=</DigestValue>
      </Reference>
      <Reference URI="/ppt/notesSlides/_rels/notesSlide12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3dYQrDxcuhzCJ+9anmewcBEXCJ0=</DigestValue>
      </Reference>
      <Reference URI="/ppt/notesSlides/_rels/notesSlide13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nBUfyyejnpfAfNZLjkmi9hNr0As=</DigestValue>
      </Reference>
      <Reference URI="/ppt/notesSlides/_rels/notesSlide14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R/dNDZ/G1Hk+EAjMe4vQBFOEuLg=</DigestValue>
      </Reference>
      <Reference URI="/ppt/notesSlides/_rels/notesSlide15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s3lBy59uK+MCRFAjcc36z76iYN4=</DigestValue>
      </Reference>
      <Reference URI="/ppt/notesSlides/_rels/notesSlide16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D2SZAp7tlKppj04fD6A9+/cpiBo=</DigestValue>
      </Reference>
      <Reference URI="/ppt/notesSlides/_rels/notesSlide17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MTREjyMMcgpM+Ek40ZEjb9K8ZGM=</DigestValue>
      </Reference>
      <Reference URI="/ppt/notesSlides/_rels/notesSlide18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YumNxGLL23kxQFn2mvJg3XGa8FA=</DigestValue>
      </Reference>
      <Reference URI="/ppt/notesSlides/_rels/notesSlide19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YJzda+iywkcTQGt9uX69Tcyda0I=</DigestValue>
      </Reference>
      <Reference URI="/ppt/notesSlides/_rels/notesSlide2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Sw6phtcjtO33d7N2KiU6tZ4Rxmk=</DigestValue>
      </Reference>
      <Reference URI="/ppt/notesSlides/_rels/notesSlide20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r8ZUWlQC/LJ5L0vOxDw1We1+RRw=</DigestValue>
      </Reference>
      <Reference URI="/ppt/notesSlides/_rels/notesSlide21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zzEUcAU6Y6OxhKn6ALU4/wCBRNs=</DigestValue>
      </Reference>
      <Reference URI="/ppt/notesSlides/_rels/notesSlide22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F+2HNF+bIHKh/M5N34w5TT/9M98=</DigestValue>
      </Reference>
      <Reference URI="/ppt/notesSlides/_rels/notesSlide23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xfh44uEyoFDPaUXzrU+2RTti8eU=</DigestValue>
      </Reference>
      <Reference URI="/ppt/notesSlides/_rels/notesSlide24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dBOokAvPDa7uqM1Y1ydvLQNZLDA=</DigestValue>
      </Reference>
      <Reference URI="/ppt/notesSlides/_rels/notesSlide25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25rmQrUtbDzbapVu9IL8OA6OlNs=</DigestValue>
      </Reference>
      <Reference URI="/ppt/notesSlides/_rels/notesSlide26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p3vbcrp6fNrdSIaF+V5VR3NrXKo=</DigestValue>
      </Reference>
      <Reference URI="/ppt/notesSlides/_rels/notesSlide27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qe0JS2X21HR2BAcCHBqsEkV+AVI=</DigestValue>
      </Reference>
      <Reference URI="/ppt/notesSlides/_rels/notesSlide28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t/Mdd+3wl6NWPxV6Uvbgy613Upk=</DigestValue>
      </Reference>
      <Reference URI="/ppt/notesSlides/_rels/notesSlide29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o8um+cYjuSJuFWih3WVATHAsUiA=</DigestValue>
      </Reference>
      <Reference URI="/ppt/notesSlides/_rels/notesSlide3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/tkmKStn5xZf9fkA1GD6N6vE/tk=</DigestValue>
      </Reference>
      <Reference URI="/ppt/notesSlides/_rels/notesSlide30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iL1z6j7OvSgTL8cCoS6WeqBcaNU=</DigestValue>
      </Reference>
      <Reference URI="/ppt/notesSlides/_rels/notesSlide31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kSxEv12vHvzopYHx0I+D+zydbRc=</DigestValue>
      </Reference>
      <Reference URI="/ppt/notesSlides/_rels/notesSlide32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0J3necQPMlc3Sk5uyUc0FQPBjo8=</DigestValue>
      </Reference>
      <Reference URI="/ppt/notesSlides/_rels/notesSlide33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cViqMLDpFjO6vk5vVXug4mM8CT8=</DigestValue>
      </Reference>
      <Reference URI="/ppt/notesSlides/_rels/notesSlide34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p0F7ZzQvfZ5eRr2Hrwt0zNbAfjk=</DigestValue>
      </Reference>
      <Reference URI="/ppt/notesSlides/_rels/notesSlide35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RAUAE+YzgUxtckjN4Bx8oFW4duI=</DigestValue>
      </Reference>
      <Reference URI="/ppt/notesSlides/_rels/notesSlide36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MQQuqx6isHnxjNoxMOSOadJScEs=</DigestValue>
      </Reference>
      <Reference URI="/ppt/notesSlides/_rels/notesSlide37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F5tmZW/8xDTX9Zjz1DoCqwxp3WU=</DigestValue>
      </Reference>
      <Reference URI="/ppt/notesSlides/_rels/notesSlide38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dys3Ld3RnawHyooH8Z/NxRq1wJY=</DigestValue>
      </Reference>
      <Reference URI="/ppt/notesSlides/_rels/notesSlide39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6M7DoS9KRMlB2RLLPEZ7+FManYY=</DigestValue>
      </Reference>
      <Reference URI="/ppt/notesSlides/_rels/notesSlide4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7GkUFDm59XcYZQTN5mUm7HmfLig=</DigestValue>
      </Reference>
      <Reference URI="/ppt/notesSlides/_rels/notesSlide40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iuYj7jX4+DGZ6tI/kWAmCk3rPh4=</DigestValue>
      </Reference>
      <Reference URI="/ppt/notesSlides/_rels/notesSlide41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KVfAulxQepm9eaPwfnImX4XPE2I=</DigestValue>
      </Reference>
      <Reference URI="/ppt/notesSlides/_rels/notesSlide42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Euwqv5HnXcCr6j088alAd8UAzO4=</DigestValue>
      </Reference>
      <Reference URI="/ppt/notesSlides/_rels/notesSlide5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7riYAeLdOeMO2L33BrGMqeF+Hsg=</DigestValue>
      </Reference>
      <Reference URI="/ppt/notesSlides/_rels/notesSlide6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fQlpZZ3Qdh692oTyEsFludkYjA0=</DigestValue>
      </Reference>
      <Reference URI="/ppt/notesSlides/_rels/notesSlide7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tOFZhLkPi+sOA8h7Onmxua+YXYA=</DigestValue>
      </Reference>
      <Reference URI="/ppt/notesSlides/_rels/notesSlide8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wmO25OC3dfmPFgAKMuSD8+huPcU=</DigestValue>
      </Reference>
      <Reference URI="/ppt/notesSlides/_rels/notesSlide9.xml.rels?ContentType=application/vnd.openxmlformats-package.relationships+xml">
        <Transforms>
          <Transform Algorithm="http://schemas.openxmlformats.org/package/2006/RelationshipTransform"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0OrEs7gZ+FT6llQan3DZp1ZkYUY=</DigestValue>
      </Reference>
      <Reference URI="/ppt/notesSlides/notesSlide1.xml?ContentType=application/vnd.openxmlformats-officedocument.presentationml.notesSlide+xml">
        <DigestMethod Algorithm="http://www.w3.org/2000/09/xmldsig#sha1"/>
        <DigestValue>PDCxE25rkOCe10H5eoueB3CzFIg=</DigestValue>
      </Reference>
      <Reference URI="/ppt/notesSlides/notesSlide10.xml?ContentType=application/vnd.openxmlformats-officedocument.presentationml.notesSlide+xml">
        <DigestMethod Algorithm="http://www.w3.org/2000/09/xmldsig#sha1"/>
        <DigestValue>0pvflyaKVplnUL/fFp6678aT3QM=</DigestValue>
      </Reference>
      <Reference URI="/ppt/notesSlides/notesSlide11.xml?ContentType=application/vnd.openxmlformats-officedocument.presentationml.notesSlide+xml">
        <DigestMethod Algorithm="http://www.w3.org/2000/09/xmldsig#sha1"/>
        <DigestValue>u6rmgkNbIEAVdH3uoUTzyuYRgwU=</DigestValue>
      </Reference>
      <Reference URI="/ppt/notesSlides/notesSlide12.xml?ContentType=application/vnd.openxmlformats-officedocument.presentationml.notesSlide+xml">
        <DigestMethod Algorithm="http://www.w3.org/2000/09/xmldsig#sha1"/>
        <DigestValue>TQN/V02VcwXyEspdFat3+N02xOw=</DigestValue>
      </Reference>
      <Reference URI="/ppt/notesSlides/notesSlide13.xml?ContentType=application/vnd.openxmlformats-officedocument.presentationml.notesSlide+xml">
        <DigestMethod Algorithm="http://www.w3.org/2000/09/xmldsig#sha1"/>
        <DigestValue>QDsbDiIn/aR4K+HvDakXd22omII=</DigestValue>
      </Reference>
      <Reference URI="/ppt/notesSlides/notesSlide14.xml?ContentType=application/vnd.openxmlformats-officedocument.presentationml.notesSlide+xml">
        <DigestMethod Algorithm="http://www.w3.org/2000/09/xmldsig#sha1"/>
        <DigestValue>830O3047C6gKZTnSQViaS/Qqyco=</DigestValue>
      </Reference>
      <Reference URI="/ppt/notesSlides/notesSlide15.xml?ContentType=application/vnd.openxmlformats-officedocument.presentationml.notesSlide+xml">
        <DigestMethod Algorithm="http://www.w3.org/2000/09/xmldsig#sha1"/>
        <DigestValue>vWxhFxZGTcG2KPflHJLh/0FQNnI=</DigestValue>
      </Reference>
      <Reference URI="/ppt/notesSlides/notesSlide16.xml?ContentType=application/vnd.openxmlformats-officedocument.presentationml.notesSlide+xml">
        <DigestMethod Algorithm="http://www.w3.org/2000/09/xmldsig#sha1"/>
        <DigestValue>hXLIKIjdGERU5W4kDLtE6nY5HKM=</DigestValue>
      </Reference>
      <Reference URI="/ppt/notesSlides/notesSlide17.xml?ContentType=application/vnd.openxmlformats-officedocument.presentationml.notesSlide+xml">
        <DigestMethod Algorithm="http://www.w3.org/2000/09/xmldsig#sha1"/>
        <DigestValue>+51K1z2rqKa2Cl2fTQHEO/mr9lc=</DigestValue>
      </Reference>
      <Reference URI="/ppt/notesSlides/notesSlide18.xml?ContentType=application/vnd.openxmlformats-officedocument.presentationml.notesSlide+xml">
        <DigestMethod Algorithm="http://www.w3.org/2000/09/xmldsig#sha1"/>
        <DigestValue>BgL3mDyl9MT9VtHWtNWqUXLbwis=</DigestValue>
      </Reference>
      <Reference URI="/ppt/notesSlides/notesSlide19.xml?ContentType=application/vnd.openxmlformats-officedocument.presentationml.notesSlide+xml">
        <DigestMethod Algorithm="http://www.w3.org/2000/09/xmldsig#sha1"/>
        <DigestValue>5U5ir07KhCTwVyhutvH4p2kE6y8=</DigestValue>
      </Reference>
      <Reference URI="/ppt/notesSlides/notesSlide2.xml?ContentType=application/vnd.openxmlformats-officedocument.presentationml.notesSlide+xml">
        <DigestMethod Algorithm="http://www.w3.org/2000/09/xmldsig#sha1"/>
        <DigestValue>usLJ4NJ3chCumLd+8Bn7btB9vXI=</DigestValue>
      </Reference>
      <Reference URI="/ppt/notesSlides/notesSlide20.xml?ContentType=application/vnd.openxmlformats-officedocument.presentationml.notesSlide+xml">
        <DigestMethod Algorithm="http://www.w3.org/2000/09/xmldsig#sha1"/>
        <DigestValue>i6lD7NLfubWUuCNBMTAa16MdUbw=</DigestValue>
      </Reference>
      <Reference URI="/ppt/notesSlides/notesSlide21.xml?ContentType=application/vnd.openxmlformats-officedocument.presentationml.notesSlide+xml">
        <DigestMethod Algorithm="http://www.w3.org/2000/09/xmldsig#sha1"/>
        <DigestValue>aqLVLNx9Y/WTr2tEu+90tYLhYQk=</DigestValue>
      </Reference>
      <Reference URI="/ppt/notesSlides/notesSlide22.xml?ContentType=application/vnd.openxmlformats-officedocument.presentationml.notesSlide+xml">
        <DigestMethod Algorithm="http://www.w3.org/2000/09/xmldsig#sha1"/>
        <DigestValue>WUhAb8actuwLdVMYUI0uFizjnpk=</DigestValue>
      </Reference>
      <Reference URI="/ppt/notesSlides/notesSlide23.xml?ContentType=application/vnd.openxmlformats-officedocument.presentationml.notesSlide+xml">
        <DigestMethod Algorithm="http://www.w3.org/2000/09/xmldsig#sha1"/>
        <DigestValue>fM7QDqr6Bv1WpVGKIwZYhYIDmUA=</DigestValue>
      </Reference>
      <Reference URI="/ppt/notesSlides/notesSlide24.xml?ContentType=application/vnd.openxmlformats-officedocument.presentationml.notesSlide+xml">
        <DigestMethod Algorithm="http://www.w3.org/2000/09/xmldsig#sha1"/>
        <DigestValue>z2ibTnVbw/uHlYTSEgQC2DyKlG8=</DigestValue>
      </Reference>
      <Reference URI="/ppt/notesSlides/notesSlide25.xml?ContentType=application/vnd.openxmlformats-officedocument.presentationml.notesSlide+xml">
        <DigestMethod Algorithm="http://www.w3.org/2000/09/xmldsig#sha1"/>
        <DigestValue>FCv5r+ckRx2j1nn8rU9C+7ZQ9AY=</DigestValue>
      </Reference>
      <Reference URI="/ppt/notesSlides/notesSlide26.xml?ContentType=application/vnd.openxmlformats-officedocument.presentationml.notesSlide+xml">
        <DigestMethod Algorithm="http://www.w3.org/2000/09/xmldsig#sha1"/>
        <DigestValue>nuFAw1P6ZwxpFK/whqra+u+XizI=</DigestValue>
      </Reference>
      <Reference URI="/ppt/notesSlides/notesSlide27.xml?ContentType=application/vnd.openxmlformats-officedocument.presentationml.notesSlide+xml">
        <DigestMethod Algorithm="http://www.w3.org/2000/09/xmldsig#sha1"/>
        <DigestValue>z/c17gS/4Sn+qhvcXDhRkSoQ/V0=</DigestValue>
      </Reference>
      <Reference URI="/ppt/notesSlides/notesSlide28.xml?ContentType=application/vnd.openxmlformats-officedocument.presentationml.notesSlide+xml">
        <DigestMethod Algorithm="http://www.w3.org/2000/09/xmldsig#sha1"/>
        <DigestValue>Qz2tRUtvmXKCukNa/7ArHY8l3Ig=</DigestValue>
      </Reference>
      <Reference URI="/ppt/notesSlides/notesSlide29.xml?ContentType=application/vnd.openxmlformats-officedocument.presentationml.notesSlide+xml">
        <DigestMethod Algorithm="http://www.w3.org/2000/09/xmldsig#sha1"/>
        <DigestValue>sreQyqhqajvG3oJF5qIdEZjc4GE=</DigestValue>
      </Reference>
      <Reference URI="/ppt/notesSlides/notesSlide3.xml?ContentType=application/vnd.openxmlformats-officedocument.presentationml.notesSlide+xml">
        <DigestMethod Algorithm="http://www.w3.org/2000/09/xmldsig#sha1"/>
        <DigestValue>HxKzv3a1n0xoGzl7QT9i33xWU8I=</DigestValue>
      </Reference>
      <Reference URI="/ppt/notesSlides/notesSlide30.xml?ContentType=application/vnd.openxmlformats-officedocument.presentationml.notesSlide+xml">
        <DigestMethod Algorithm="http://www.w3.org/2000/09/xmldsig#sha1"/>
        <DigestValue>W0NGFc/dbWjf2Tvy2/5uOTzSVpc=</DigestValue>
      </Reference>
      <Reference URI="/ppt/notesSlides/notesSlide31.xml?ContentType=application/vnd.openxmlformats-officedocument.presentationml.notesSlide+xml">
        <DigestMethod Algorithm="http://www.w3.org/2000/09/xmldsig#sha1"/>
        <DigestValue>8o8he+nBwSdDFZOXErmtpPW6Pto=</DigestValue>
      </Reference>
      <Reference URI="/ppt/notesSlides/notesSlide32.xml?ContentType=application/vnd.openxmlformats-officedocument.presentationml.notesSlide+xml">
        <DigestMethod Algorithm="http://www.w3.org/2000/09/xmldsig#sha1"/>
        <DigestValue>imysjf1mHt+MPQkSuf8jkx8KpSQ=</DigestValue>
      </Reference>
      <Reference URI="/ppt/notesSlides/notesSlide33.xml?ContentType=application/vnd.openxmlformats-officedocument.presentationml.notesSlide+xml">
        <DigestMethod Algorithm="http://www.w3.org/2000/09/xmldsig#sha1"/>
        <DigestValue>yJ4kfIsn5zQH3KQu1WzYce4hCBs=</DigestValue>
      </Reference>
      <Reference URI="/ppt/notesSlides/notesSlide34.xml?ContentType=application/vnd.openxmlformats-officedocument.presentationml.notesSlide+xml">
        <DigestMethod Algorithm="http://www.w3.org/2000/09/xmldsig#sha1"/>
        <DigestValue>CBlm2QqxNEsryuxR+lG9aC2s0vg=</DigestValue>
      </Reference>
      <Reference URI="/ppt/notesSlides/notesSlide35.xml?ContentType=application/vnd.openxmlformats-officedocument.presentationml.notesSlide+xml">
        <DigestMethod Algorithm="http://www.w3.org/2000/09/xmldsig#sha1"/>
        <DigestValue>I4lqSEMzpS7NTuC0AUhWR4uRwlI=</DigestValue>
      </Reference>
      <Reference URI="/ppt/notesSlides/notesSlide36.xml?ContentType=application/vnd.openxmlformats-officedocument.presentationml.notesSlide+xml">
        <DigestMethod Algorithm="http://www.w3.org/2000/09/xmldsig#sha1"/>
        <DigestValue>4A5wYYT2UvtcTSbDiUqpUFN1iPU=</DigestValue>
      </Reference>
      <Reference URI="/ppt/notesSlides/notesSlide37.xml?ContentType=application/vnd.openxmlformats-officedocument.presentationml.notesSlide+xml">
        <DigestMethod Algorithm="http://www.w3.org/2000/09/xmldsig#sha1"/>
        <DigestValue>juLjTcaYkV20+abmULjpanjV3uo=</DigestValue>
      </Reference>
      <Reference URI="/ppt/notesSlides/notesSlide38.xml?ContentType=application/vnd.openxmlformats-officedocument.presentationml.notesSlide+xml">
        <DigestMethod Algorithm="http://www.w3.org/2000/09/xmldsig#sha1"/>
        <DigestValue>hXzrcDa9v3iM/DsM18LgfRHpy1M=</DigestValue>
      </Reference>
      <Reference URI="/ppt/notesSlides/notesSlide39.xml?ContentType=application/vnd.openxmlformats-officedocument.presentationml.notesSlide+xml">
        <DigestMethod Algorithm="http://www.w3.org/2000/09/xmldsig#sha1"/>
        <DigestValue>sykAeEj+XxJUfKJ8J3C5LzHbhqI=</DigestValue>
      </Reference>
      <Reference URI="/ppt/notesSlides/notesSlide4.xml?ContentType=application/vnd.openxmlformats-officedocument.presentationml.notesSlide+xml">
        <DigestMethod Algorithm="http://www.w3.org/2000/09/xmldsig#sha1"/>
        <DigestValue>OfRG1pyACFhNpCgeS7ZKPFTRuG0=</DigestValue>
      </Reference>
      <Reference URI="/ppt/notesSlides/notesSlide40.xml?ContentType=application/vnd.openxmlformats-officedocument.presentationml.notesSlide+xml">
        <DigestMethod Algorithm="http://www.w3.org/2000/09/xmldsig#sha1"/>
        <DigestValue>UYV2iNpEJQnzFhiFA/d0L6aVezM=</DigestValue>
      </Reference>
      <Reference URI="/ppt/notesSlides/notesSlide41.xml?ContentType=application/vnd.openxmlformats-officedocument.presentationml.notesSlide+xml">
        <DigestMethod Algorithm="http://www.w3.org/2000/09/xmldsig#sha1"/>
        <DigestValue>QJapJGWHGPyF49XrdG5izggYcQE=</DigestValue>
      </Reference>
      <Reference URI="/ppt/notesSlides/notesSlide42.xml?ContentType=application/vnd.openxmlformats-officedocument.presentationml.notesSlide+xml">
        <DigestMethod Algorithm="http://www.w3.org/2000/09/xmldsig#sha1"/>
        <DigestValue>dR5rFB+mYPJezdO13OVmsV3uTFA=</DigestValue>
      </Reference>
      <Reference URI="/ppt/notesSlides/notesSlide5.xml?ContentType=application/vnd.openxmlformats-officedocument.presentationml.notesSlide+xml">
        <DigestMethod Algorithm="http://www.w3.org/2000/09/xmldsig#sha1"/>
        <DigestValue>bsD4COR8gZ9X94/vCajDnhUJv50=</DigestValue>
      </Reference>
      <Reference URI="/ppt/notesSlides/notesSlide6.xml?ContentType=application/vnd.openxmlformats-officedocument.presentationml.notesSlide+xml">
        <DigestMethod Algorithm="http://www.w3.org/2000/09/xmldsig#sha1"/>
        <DigestValue>ch6uuxLwWGO7volRqeHLlLMytd4=</DigestValue>
      </Reference>
      <Reference URI="/ppt/notesSlides/notesSlide7.xml?ContentType=application/vnd.openxmlformats-officedocument.presentationml.notesSlide+xml">
        <DigestMethod Algorithm="http://www.w3.org/2000/09/xmldsig#sha1"/>
        <DigestValue>73msBbSpeutbIkFd4WAutK7LSxE=</DigestValue>
      </Reference>
      <Reference URI="/ppt/notesSlides/notesSlide8.xml?ContentType=application/vnd.openxmlformats-officedocument.presentationml.notesSlide+xml">
        <DigestMethod Algorithm="http://www.w3.org/2000/09/xmldsig#sha1"/>
        <DigestValue>oHycd7/JM12blWWqCMGbFkVWfAY=</DigestValue>
      </Reference>
      <Reference URI="/ppt/notesSlides/notesSlide9.xml?ContentType=application/vnd.openxmlformats-officedocument.presentationml.notesSlide+xml">
        <DigestMethod Algorithm="http://www.w3.org/2000/09/xmldsig#sha1"/>
        <DigestValue>977Sr5x4nujBk/cuZAAPLfZEeyE=</DigestValue>
      </Reference>
      <Reference URI="/ppt/presentation.xml?ContentType=application/vnd.openxmlformats-officedocument.presentationml.slideshow.main+xml">
        <DigestMethod Algorithm="http://www.w3.org/2000/09/xmldsig#sha1"/>
        <DigestValue>e2NNSt0UT7vhl53M7zYgGzX8UwQ=</DigestValue>
      </Reference>
      <Reference URI="/ppt/slideLayouts/_rels/slideLayout1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10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11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2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3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4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5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6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7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8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9.xml.rels?ContentType=application/vnd.openxmlformats-package.relationships+xml">
        <Transforms>
          <Transform Algorithm="http://schemas.openxmlformats.org/package/2006/RelationshipTransform"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slideLayout1.xml?ContentType=application/vnd.openxmlformats-officedocument.presentationml.slideLayout+xml">
        <DigestMethod Algorithm="http://www.w3.org/2000/09/xmldsig#sha1"/>
        <DigestValue>csECyMHpp70affwbJOVTFl9n05U=</DigestValue>
      </Reference>
      <Reference URI="/ppt/slideLayouts/slideLayout10.xml?ContentType=application/vnd.openxmlformats-officedocument.presentationml.slideLayout+xml">
        <DigestMethod Algorithm="http://www.w3.org/2000/09/xmldsig#sha1"/>
        <DigestValue>kgVppFDo5ZuFcT1cQSrjvhiCjvQ=</DigestValue>
      </Reference>
      <Reference URI="/ppt/slideLayouts/slideLayout11.xml?ContentType=application/vnd.openxmlformats-officedocument.presentationml.slideLayout+xml">
        <DigestMethod Algorithm="http://www.w3.org/2000/09/xmldsig#sha1"/>
        <DigestValue>8Fr+JTMQ7Rj0YQbxVva3zEGqe/4=</DigestValue>
      </Reference>
      <Reference URI="/ppt/slideLayouts/slideLayout2.xml?ContentType=application/vnd.openxmlformats-officedocument.presentationml.slideLayout+xml">
        <DigestMethod Algorithm="http://www.w3.org/2000/09/xmldsig#sha1"/>
        <DigestValue>olRh8n/oK9YMAmRRGaQwlLCEVBM=</DigestValue>
      </Reference>
      <Reference URI="/ppt/slideLayouts/slideLayout3.xml?ContentType=application/vnd.openxmlformats-officedocument.presentationml.slideLayout+xml">
        <DigestMethod Algorithm="http://www.w3.org/2000/09/xmldsig#sha1"/>
        <DigestValue>YM+x1Pf/TwY4Ox8nOfYCyry1Dtc=</DigestValue>
      </Reference>
      <Reference URI="/ppt/slideLayouts/slideLayout4.xml?ContentType=application/vnd.openxmlformats-officedocument.presentationml.slideLayout+xml">
        <DigestMethod Algorithm="http://www.w3.org/2000/09/xmldsig#sha1"/>
        <DigestValue>uWPDSJDhsNz+GfAMAIpO9PQZFkE=</DigestValue>
      </Reference>
      <Reference URI="/ppt/slideLayouts/slideLayout5.xml?ContentType=application/vnd.openxmlformats-officedocument.presentationml.slideLayout+xml">
        <DigestMethod Algorithm="http://www.w3.org/2000/09/xmldsig#sha1"/>
        <DigestValue>Q/UhLukfckCw9ZjkkklZshMrHK4=</DigestValue>
      </Reference>
      <Reference URI="/ppt/slideLayouts/slideLayout6.xml?ContentType=application/vnd.openxmlformats-officedocument.presentationml.slideLayout+xml">
        <DigestMethod Algorithm="http://www.w3.org/2000/09/xmldsig#sha1"/>
        <DigestValue>bjZbE1aWYshm1l4I9WyJjNlwSoc=</DigestValue>
      </Reference>
      <Reference URI="/ppt/slideLayouts/slideLayout7.xml?ContentType=application/vnd.openxmlformats-officedocument.presentationml.slideLayout+xml">
        <DigestMethod Algorithm="http://www.w3.org/2000/09/xmldsig#sha1"/>
        <DigestValue>4pgtY4krBRTHpLfxJo4tY2MNhrg=</DigestValue>
      </Reference>
      <Reference URI="/ppt/slideLayouts/slideLayout8.xml?ContentType=application/vnd.openxmlformats-officedocument.presentationml.slideLayout+xml">
        <DigestMethod Algorithm="http://www.w3.org/2000/09/xmldsig#sha1"/>
        <DigestValue>V8tXQRjdWA4iM4pe29LiVpFTvzw=</DigestValue>
      </Reference>
      <Reference URI="/ppt/slideLayouts/slideLayout9.xml?ContentType=application/vnd.openxmlformats-officedocument.presentationml.slideLayout+xml">
        <DigestMethod Algorithm="http://www.w3.org/2000/09/xmldsig#sha1"/>
        <DigestValue>86Z6KpwziBfPJP7WjgFdUySFAZ4=</DigestValue>
      </Reference>
      <Reference URI="/ppt/slideMasters/_rels/slideMaster1.xml.rels?ContentType=application/vnd.openxmlformats-package.relationships+xml">
        <Transforms>
          <Transform Algorithm="http://schemas.openxmlformats.org/package/2006/RelationshipTransform">
            <mdssi:RelationshipReference SourceId="rId8"/>
            <mdssi:RelationshipReference SourceId="rId3"/>
            <mdssi:RelationshipReference SourceId="rId7"/>
            <mdssi:RelationshipReference SourceId="rId12"/>
            <mdssi:RelationshipReference SourceId="rId2"/>
            <mdssi:RelationshipReference SourceId="rId1"/>
            <mdssi:RelationshipReference SourceId="rId6"/>
            <mdssi:RelationshipReference SourceId="rId11"/>
            <mdssi:RelationshipReference SourceId="rId5"/>
            <mdssi:RelationshipReference SourceId="rId10"/>
            <mdssi:RelationshipReference SourceId="rId4"/>
            <mdssi:RelationshipReference SourceId="rId9"/>
          </Transform>
          <Transform Algorithm="http://www.w3.org/TR/2001/REC-xml-c14n-20010315"/>
        </Transforms>
        <DigestMethod Algorithm="http://www.w3.org/2000/09/xmldsig#sha1"/>
        <DigestValue>FKAuz83PS8d31d6TrfNpQ0KriEI=</DigestValue>
      </Reference>
      <Reference URI="/ppt/slideMasters/slideMaster1.xml?ContentType=application/vnd.openxmlformats-officedocument.presentationml.slideMaster+xml">
        <DigestMethod Algorithm="http://www.w3.org/2000/09/xmldsig#sha1"/>
        <DigestValue>P0w4vbVVIO4Igpw8+pnMmN2/+RI=</DigestValue>
      </Reference>
      <Reference URI="/ppt/slides/_rels/slide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C3H7VZK/q1uB6Y6Jtek+SsGwNMA=</DigestValue>
      </Reference>
      <Reference URI="/ppt/slides/_rels/slide10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Zd0B1R/Nj2vVKHvxiv5egd5uLrQ=</DigestValue>
      </Reference>
      <Reference URI="/ppt/slides/_rels/slide1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OFq1Dyqf8gLgKOpzA31IbrZoOT4=</DigestValue>
      </Reference>
      <Reference URI="/ppt/slides/_rels/slide1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HBfK9dr/rvI/vuSwtjHkXHugFQ0=</DigestValue>
      </Reference>
      <Reference URI="/ppt/slides/_rels/slide1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rS6rF1/DwhAfyzEzsp7pIm3u78E=</DigestValue>
      </Reference>
      <Reference URI="/ppt/slides/_rels/slide14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dS+Th4p4tmZZYT1QAjr0oWXiqHU=</DigestValue>
      </Reference>
      <Reference URI="/ppt/slides/_rels/slide15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EIGglFNcW4FU+Zic5+AVrxsJg2c=</DigestValue>
      </Reference>
      <Reference URI="/ppt/slides/_rels/slide16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z3cIp/eiw/7BhueecQdyIZhDEh0=</DigestValue>
      </Reference>
      <Reference URI="/ppt/slides/_rels/slide17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DD8zYWVuWiKDnHqUY/HoX4dxDrE=</DigestValue>
      </Reference>
      <Reference URI="/ppt/slides/_rels/slide18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zX2HcztJHJ2k9QYQlNEc0R15qGI=</DigestValue>
      </Reference>
      <Reference URI="/ppt/slides/_rels/slide19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xrRNr2UYTQQVjZ5CDH6F8fWxRas=</DigestValue>
      </Reference>
      <Reference URI="/ppt/slides/_rels/slide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4"/>
          </Transform>
          <Transform Algorithm="http://www.w3.org/TR/2001/REC-xml-c14n-20010315"/>
        </Transforms>
        <DigestMethod Algorithm="http://www.w3.org/2000/09/xmldsig#sha1"/>
        <DigestValue>RzXWc6z5LB73rjmzqE5plTMzITk=</DigestValue>
      </Reference>
      <Reference URI="/ppt/slides/_rels/slide20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QaCTOxIZV/sP2BRhbC9I9WNBjfg=</DigestValue>
      </Reference>
      <Reference URI="/ppt/slides/_rels/slide2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i6r+GHU5krBKYEq/xoCQNUeU0ng=</DigestValue>
      </Reference>
      <Reference URI="/ppt/slides/_rels/slide2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YkvMkiwlrd6fpff9BFxNGsxEuQk=</DigestValue>
      </Reference>
      <Reference URI="/ppt/slides/_rels/slide2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C4XO8dc8IeFRCNUZ1sdh8ZJPK+Y=</DigestValue>
      </Reference>
      <Reference URI="/ppt/slides/_rels/slide24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81RyCBdIODsb2iQR6mxWPurdAqg=</DigestValue>
      </Reference>
      <Reference URI="/ppt/slides/_rels/slide25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nSN+SUfbt4ELhOvvr/bp3W11im4=</DigestValue>
      </Reference>
      <Reference URI="/ppt/slides/_rels/slide26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jVTofeUM5uWa7J2QvwO3GXC3syQ=</DigestValue>
      </Reference>
      <Reference URI="/ppt/slides/_rels/slide27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J1cgFCh25KutBOWGatuauYEQsvM=</DigestValue>
      </Reference>
      <Reference URI="/ppt/slides/_rels/slide28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KNRiC/mN6ECyH5j5kluLmFh7XoU=</DigestValue>
      </Reference>
      <Reference URI="/ppt/slides/_rels/slide29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job0/evssz9bbyEco0Gpa+i3ang=</DigestValue>
      </Reference>
      <Reference URI="/ppt/slides/_rels/slide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LaovYHf3QyfF9yiqE3alXoA1E0A=</DigestValue>
      </Reference>
      <Reference URI="/ppt/slides/_rels/slide30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VEtd2hVQawvsLawjL0YDc043etg=</DigestValue>
      </Reference>
      <Reference URI="/ppt/slides/_rels/slide3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E4CnZS2QCJst42sa6tgUVk/4gzI=</DigestValue>
      </Reference>
      <Reference URI="/ppt/slides/_rels/slide3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RrfuNx1GoDB80BF28MilHMWHg3g=</DigestValue>
      </Reference>
      <Reference URI="/ppt/slides/_rels/slide33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Ht2bN7k0U6yWPYod96aIGm1HcjY=</DigestValue>
      </Reference>
      <Reference URI="/ppt/slides/_rels/slide34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6KKV8Q7NazTD/4AupmxQhqinyZY=</DigestValue>
      </Reference>
      <Reference URI="/ppt/slides/_rels/slide35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gl4N6pySk15Id3lmQxkIJI/xV1M=</DigestValue>
      </Reference>
      <Reference URI="/ppt/slides/_rels/slide36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v3nGSalNamRJSvcxktTBetuY1t4=</DigestValue>
      </Reference>
      <Reference URI="/ppt/slides/_rels/slide37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NGtCjfLOEwFyOp9tH4h70fgvJ94=</DigestValue>
      </Reference>
      <Reference URI="/ppt/slides/_rels/slide38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JLOdA+DVUor6RmBS+GUPf3hnlQ0=</DigestValue>
      </Reference>
      <Reference URI="/ppt/slides/_rels/slide39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RbAkmSl++XGPH/wvyqyCxKBVXkM=</DigestValue>
      </Reference>
      <Reference URI="/ppt/slides/_rels/slide4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5DPTYoRfAzjblXzNlriL8QjN/D4=</DigestValue>
      </Reference>
      <Reference URI="/ppt/slides/_rels/slide40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KYu7FbnjH7iiHNjZb+lZ6lsoOr4=</DigestValue>
      </Reference>
      <Reference URI="/ppt/slides/_rels/slide41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RLWeKROCJxh+s6ZBlPLizh1488A=</DigestValue>
      </Reference>
      <Reference URI="/ppt/slides/_rels/slide42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  <mdssi:RelationshipReference SourceId="rId5"/>
          </Transform>
          <Transform Algorithm="http://www.w3.org/TR/2001/REC-xml-c14n-20010315"/>
        </Transforms>
        <DigestMethod Algorithm="http://www.w3.org/2000/09/xmldsig#sha1"/>
        <DigestValue>hD5Yv3gHvaMSlHajADP+SbMNUao=</DigestValue>
      </Reference>
      <Reference URI="/ppt/slides/_rels/slide5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bdICn1xpmVe25hFuQ8X/Ei1x3Bc=</DigestValue>
      </Reference>
      <Reference URI="/ppt/slides/_rels/slide6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F/VR/OuTe1gOrM/RhlIERkCq9Rw=</DigestValue>
      </Reference>
      <Reference URI="/ppt/slides/_rels/slide7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QLWd8z3iYfxXYRBE0gO/ZCdBIQA=</DigestValue>
      </Reference>
      <Reference URI="/ppt/slides/_rels/slide8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avZfH9U992IOxSzccV66MaYExPY=</DigestValue>
      </Reference>
      <Reference URI="/ppt/slides/_rels/slide9.xml.rels?ContentType=application/vnd.openxmlformats-package.relationships+xml">
        <Transforms>
          <Transform Algorithm="http://schemas.openxmlformats.org/package/2006/RelationshipTransform">
            <mdssi:RelationshipReference SourceId="rId3"/>
            <mdssi:RelationshipReference SourceId="rId2"/>
            <mdssi:RelationshipReference SourceId="rId1"/>
          </Transform>
          <Transform Algorithm="http://www.w3.org/TR/2001/REC-xml-c14n-20010315"/>
        </Transforms>
        <DigestMethod Algorithm="http://www.w3.org/2000/09/xmldsig#sha1"/>
        <DigestValue>0Y+uUM/5XUZQ0K6QEqG8Pqz0Gg8=</DigestValue>
      </Reference>
      <Reference URI="/ppt/slides/slide1.xml?ContentType=application/vnd.openxmlformats-officedocument.presentationml.slide+xml">
        <DigestMethod Algorithm="http://www.w3.org/2000/09/xmldsig#sha1"/>
        <DigestValue>+Ryl2YeQExWO7SCHoLRWbq4sn/g=</DigestValue>
      </Reference>
      <Reference URI="/ppt/slides/slide10.xml?ContentType=application/vnd.openxmlformats-officedocument.presentationml.slide+xml">
        <DigestMethod Algorithm="http://www.w3.org/2000/09/xmldsig#sha1"/>
        <DigestValue>je8YpuWL/j3L/X+FlCMpc97u714=</DigestValue>
      </Reference>
      <Reference URI="/ppt/slides/slide11.xml?ContentType=application/vnd.openxmlformats-officedocument.presentationml.slide+xml">
        <DigestMethod Algorithm="http://www.w3.org/2000/09/xmldsig#sha1"/>
        <DigestValue>B9KLpuHDriobkZY5X8/GaRKkxFo=</DigestValue>
      </Reference>
      <Reference URI="/ppt/slides/slide12.xml?ContentType=application/vnd.openxmlformats-officedocument.presentationml.slide+xml">
        <DigestMethod Algorithm="http://www.w3.org/2000/09/xmldsig#sha1"/>
        <DigestValue>wpJdK37VUy1UJEKN10cA4CMDkOc=</DigestValue>
      </Reference>
      <Reference URI="/ppt/slides/slide13.xml?ContentType=application/vnd.openxmlformats-officedocument.presentationml.slide+xml">
        <DigestMethod Algorithm="http://www.w3.org/2000/09/xmldsig#sha1"/>
        <DigestValue>FMeWjCmgUdxYclCsPpXW8Tgk04Y=</DigestValue>
      </Reference>
      <Reference URI="/ppt/slides/slide14.xml?ContentType=application/vnd.openxmlformats-officedocument.presentationml.slide+xml">
        <DigestMethod Algorithm="http://www.w3.org/2000/09/xmldsig#sha1"/>
        <DigestValue>8QyZPxLnBwJQ7ZDpTq9yac6Tyzk=</DigestValue>
      </Reference>
      <Reference URI="/ppt/slides/slide15.xml?ContentType=application/vnd.openxmlformats-officedocument.presentationml.slide+xml">
        <DigestMethod Algorithm="http://www.w3.org/2000/09/xmldsig#sha1"/>
        <DigestValue>o5mwbr18m2LlUIkMLYCLXyh+ezY=</DigestValue>
      </Reference>
      <Reference URI="/ppt/slides/slide16.xml?ContentType=application/vnd.openxmlformats-officedocument.presentationml.slide+xml">
        <DigestMethod Algorithm="http://www.w3.org/2000/09/xmldsig#sha1"/>
        <DigestValue>TnBRf6CP3x5UOMuEdctYqF62dbI=</DigestValue>
      </Reference>
      <Reference URI="/ppt/slides/slide17.xml?ContentType=application/vnd.openxmlformats-officedocument.presentationml.slide+xml">
        <DigestMethod Algorithm="http://www.w3.org/2000/09/xmldsig#sha1"/>
        <DigestValue>/nrdXXOOJJqDLA7wiW4EFI2YrGs=</DigestValue>
      </Reference>
      <Reference URI="/ppt/slides/slide18.xml?ContentType=application/vnd.openxmlformats-officedocument.presentationml.slide+xml">
        <DigestMethod Algorithm="http://www.w3.org/2000/09/xmldsig#sha1"/>
        <DigestValue>fJOJMiMvMScJLQ9KkLEe8XHGsF4=</DigestValue>
      </Reference>
      <Reference URI="/ppt/slides/slide19.xml?ContentType=application/vnd.openxmlformats-officedocument.presentationml.slide+xml">
        <DigestMethod Algorithm="http://www.w3.org/2000/09/xmldsig#sha1"/>
        <DigestValue>3VzZYw0DbxEqqCKbUL80zilwGWE=</DigestValue>
      </Reference>
      <Reference URI="/ppt/slides/slide2.xml?ContentType=application/vnd.openxmlformats-officedocument.presentationml.slide+xml">
        <DigestMethod Algorithm="http://www.w3.org/2000/09/xmldsig#sha1"/>
        <DigestValue>B6EWW+rKcaeu/PUPmqy6zIqt3cQ=</DigestValue>
      </Reference>
      <Reference URI="/ppt/slides/slide20.xml?ContentType=application/vnd.openxmlformats-officedocument.presentationml.slide+xml">
        <DigestMethod Algorithm="http://www.w3.org/2000/09/xmldsig#sha1"/>
        <DigestValue>xs5yJSAtZP1kf9eM4xlDXBKujPs=</DigestValue>
      </Reference>
      <Reference URI="/ppt/slides/slide21.xml?ContentType=application/vnd.openxmlformats-officedocument.presentationml.slide+xml">
        <DigestMethod Algorithm="http://www.w3.org/2000/09/xmldsig#sha1"/>
        <DigestValue>3WzQSc2WWVQ+VvyRzigccCymgpA=</DigestValue>
      </Reference>
      <Reference URI="/ppt/slides/slide22.xml?ContentType=application/vnd.openxmlformats-officedocument.presentationml.slide+xml">
        <DigestMethod Algorithm="http://www.w3.org/2000/09/xmldsig#sha1"/>
        <DigestValue>BswJEfE/ieEURGkaFMPIMRZ38rU=</DigestValue>
      </Reference>
      <Reference URI="/ppt/slides/slide23.xml?ContentType=application/vnd.openxmlformats-officedocument.presentationml.slide+xml">
        <DigestMethod Algorithm="http://www.w3.org/2000/09/xmldsig#sha1"/>
        <DigestValue>p79KjDExA2ISslSi2NJRCwx8NPM=</DigestValue>
      </Reference>
      <Reference URI="/ppt/slides/slide24.xml?ContentType=application/vnd.openxmlformats-officedocument.presentationml.slide+xml">
        <DigestMethod Algorithm="http://www.w3.org/2000/09/xmldsig#sha1"/>
        <DigestValue>XJWFG9iNuz4xcbxIAlyeUMR5kvk=</DigestValue>
      </Reference>
      <Reference URI="/ppt/slides/slide25.xml?ContentType=application/vnd.openxmlformats-officedocument.presentationml.slide+xml">
        <DigestMethod Algorithm="http://www.w3.org/2000/09/xmldsig#sha1"/>
        <DigestValue>Ba6d/2yF/AZHMoNA1EMVOaQRy28=</DigestValue>
      </Reference>
      <Reference URI="/ppt/slides/slide26.xml?ContentType=application/vnd.openxmlformats-officedocument.presentationml.slide+xml">
        <DigestMethod Algorithm="http://www.w3.org/2000/09/xmldsig#sha1"/>
        <DigestValue>arOxmfMll2HeX1whqBZtQP55n6A=</DigestValue>
      </Reference>
      <Reference URI="/ppt/slides/slide27.xml?ContentType=application/vnd.openxmlformats-officedocument.presentationml.slide+xml">
        <DigestMethod Algorithm="http://www.w3.org/2000/09/xmldsig#sha1"/>
        <DigestValue>tefq9A0BNODDEiObZ1NeREQK0vA=</DigestValue>
      </Reference>
      <Reference URI="/ppt/slides/slide28.xml?ContentType=application/vnd.openxmlformats-officedocument.presentationml.slide+xml">
        <DigestMethod Algorithm="http://www.w3.org/2000/09/xmldsig#sha1"/>
        <DigestValue>2lpbNJa0KifJ4oOGxOx1HtiqqFs=</DigestValue>
      </Reference>
      <Reference URI="/ppt/slides/slide29.xml?ContentType=application/vnd.openxmlformats-officedocument.presentationml.slide+xml">
        <DigestMethod Algorithm="http://www.w3.org/2000/09/xmldsig#sha1"/>
        <DigestValue>KQ827sSHS5gTPztdgpDCmuqFetk=</DigestValue>
      </Reference>
      <Reference URI="/ppt/slides/slide3.xml?ContentType=application/vnd.openxmlformats-officedocument.presentationml.slide+xml">
        <DigestMethod Algorithm="http://www.w3.org/2000/09/xmldsig#sha1"/>
        <DigestValue>nBFy9ST0igNqCqjgOe4io62zRV0=</DigestValue>
      </Reference>
      <Reference URI="/ppt/slides/slide30.xml?ContentType=application/vnd.openxmlformats-officedocument.presentationml.slide+xml">
        <DigestMethod Algorithm="http://www.w3.org/2000/09/xmldsig#sha1"/>
        <DigestValue>sINbtLNWVMGpxRinb1An1LnpnCw=</DigestValue>
      </Reference>
      <Reference URI="/ppt/slides/slide31.xml?ContentType=application/vnd.openxmlformats-officedocument.presentationml.slide+xml">
        <DigestMethod Algorithm="http://www.w3.org/2000/09/xmldsig#sha1"/>
        <DigestValue>dRboOxp/m86QjY4/3VAiut3h2mM=</DigestValue>
      </Reference>
      <Reference URI="/ppt/slides/slide32.xml?ContentType=application/vnd.openxmlformats-officedocument.presentationml.slide+xml">
        <DigestMethod Algorithm="http://www.w3.org/2000/09/xmldsig#sha1"/>
        <DigestValue>a10bTfElbwp5WMcUQFqH6ricJvs=</DigestValue>
      </Reference>
      <Reference URI="/ppt/slides/slide33.xml?ContentType=application/vnd.openxmlformats-officedocument.presentationml.slide+xml">
        <DigestMethod Algorithm="http://www.w3.org/2000/09/xmldsig#sha1"/>
        <DigestValue>7dOVkaEgh6haGK8nx0m0PCh6JAs=</DigestValue>
      </Reference>
      <Reference URI="/ppt/slides/slide34.xml?ContentType=application/vnd.openxmlformats-officedocument.presentationml.slide+xml">
        <DigestMethod Algorithm="http://www.w3.org/2000/09/xmldsig#sha1"/>
        <DigestValue>K59Rr3VzLoSGUxMTrnUluMdHv/8=</DigestValue>
      </Reference>
      <Reference URI="/ppt/slides/slide35.xml?ContentType=application/vnd.openxmlformats-officedocument.presentationml.slide+xml">
        <DigestMethod Algorithm="http://www.w3.org/2000/09/xmldsig#sha1"/>
        <DigestValue>L+Jtz8W9RAv+QJlY2tW7Mg8GqqU=</DigestValue>
      </Reference>
      <Reference URI="/ppt/slides/slide36.xml?ContentType=application/vnd.openxmlformats-officedocument.presentationml.slide+xml">
        <DigestMethod Algorithm="http://www.w3.org/2000/09/xmldsig#sha1"/>
        <DigestValue>SxHOOxx1VVuh5c8O6lTwLiBQNNM=</DigestValue>
      </Reference>
      <Reference URI="/ppt/slides/slide37.xml?ContentType=application/vnd.openxmlformats-officedocument.presentationml.slide+xml">
        <DigestMethod Algorithm="http://www.w3.org/2000/09/xmldsig#sha1"/>
        <DigestValue>oDVxcUBdS3ryffJCMoyOaGEZX9U=</DigestValue>
      </Reference>
      <Reference URI="/ppt/slides/slide38.xml?ContentType=application/vnd.openxmlformats-officedocument.presentationml.slide+xml">
        <DigestMethod Algorithm="http://www.w3.org/2000/09/xmldsig#sha1"/>
        <DigestValue>WWOpYr1tWnLHD/QMmKpvQ4Xqdfo=</DigestValue>
      </Reference>
      <Reference URI="/ppt/slides/slide39.xml?ContentType=application/vnd.openxmlformats-officedocument.presentationml.slide+xml">
        <DigestMethod Algorithm="http://www.w3.org/2000/09/xmldsig#sha1"/>
        <DigestValue>1ArwvMvfVDswTUlIeHNA+VRffb8=</DigestValue>
      </Reference>
      <Reference URI="/ppt/slides/slide4.xml?ContentType=application/vnd.openxmlformats-officedocument.presentationml.slide+xml">
        <DigestMethod Algorithm="http://www.w3.org/2000/09/xmldsig#sha1"/>
        <DigestValue>4pZOGpzgZMVviVYTZxN2hCeE5iw=</DigestValue>
      </Reference>
      <Reference URI="/ppt/slides/slide40.xml?ContentType=application/vnd.openxmlformats-officedocument.presentationml.slide+xml">
        <DigestMethod Algorithm="http://www.w3.org/2000/09/xmldsig#sha1"/>
        <DigestValue>WGfrfA3m4Q+CgeCqtg2zcCz1S2U=</DigestValue>
      </Reference>
      <Reference URI="/ppt/slides/slide41.xml?ContentType=application/vnd.openxmlformats-officedocument.presentationml.slide+xml">
        <DigestMethod Algorithm="http://www.w3.org/2000/09/xmldsig#sha1"/>
        <DigestValue>qqT+UMIZLY68Yq1gvvVOegFnrqY=</DigestValue>
      </Reference>
      <Reference URI="/ppt/slides/slide42.xml?ContentType=application/vnd.openxmlformats-officedocument.presentationml.slide+xml">
        <DigestMethod Algorithm="http://www.w3.org/2000/09/xmldsig#sha1"/>
        <DigestValue>82Q8Ys6yks6sCOBClyIumm0TPYc=</DigestValue>
      </Reference>
      <Reference URI="/ppt/slides/slide5.xml?ContentType=application/vnd.openxmlformats-officedocument.presentationml.slide+xml">
        <DigestMethod Algorithm="http://www.w3.org/2000/09/xmldsig#sha1"/>
        <DigestValue>X2xH5VTHXRsd4+bXVOqlEyNHtWk=</DigestValue>
      </Reference>
      <Reference URI="/ppt/slides/slide6.xml?ContentType=application/vnd.openxmlformats-officedocument.presentationml.slide+xml">
        <DigestMethod Algorithm="http://www.w3.org/2000/09/xmldsig#sha1"/>
        <DigestValue>7PSv0+LROAW52GPQeblLjKvCnwQ=</DigestValue>
      </Reference>
      <Reference URI="/ppt/slides/slide7.xml?ContentType=application/vnd.openxmlformats-officedocument.presentationml.slide+xml">
        <DigestMethod Algorithm="http://www.w3.org/2000/09/xmldsig#sha1"/>
        <DigestValue>Ix7LSP+tFiHf3TkvOnvfv63rXFg=</DigestValue>
      </Reference>
      <Reference URI="/ppt/slides/slide8.xml?ContentType=application/vnd.openxmlformats-officedocument.presentationml.slide+xml">
        <DigestMethod Algorithm="http://www.w3.org/2000/09/xmldsig#sha1"/>
        <DigestValue>/RdX6Dr0/QAVMnbAfvo+84gfPkE=</DigestValue>
      </Reference>
      <Reference URI="/ppt/slides/slide9.xml?ContentType=application/vnd.openxmlformats-officedocument.presentationml.slide+xml">
        <DigestMethod Algorithm="http://www.w3.org/2000/09/xmldsig#sha1"/>
        <DigestValue>AzYhhUZr5fbDVwUM8NLEbwNQJb0=</DigestValue>
      </Reference>
      <Reference URI="/ppt/tableStyles.xml?ContentType=application/vnd.openxmlformats-officedocument.presentationml.tableStyles+xml">
        <DigestMethod Algorithm="http://www.w3.org/2000/09/xmldsig#sha1"/>
        <DigestValue>Sb/RPtAhmbAEvwoBmllvEndY2SY=</DigestValue>
      </Reference>
      <Reference URI="/ppt/theme/theme1.xml?ContentType=application/vnd.openxmlformats-officedocument.theme+xml">
        <DigestMethod Algorithm="http://www.w3.org/2000/09/xmldsig#sha1"/>
        <DigestValue>nzYjJtjcBQq27vfxczUJS9BtpH4=</DigestValue>
      </Reference>
      <Reference URI="/ppt/theme/theme2.xml?ContentType=application/vnd.openxmlformats-officedocument.theme+xml">
        <DigestMethod Algorithm="http://www.w3.org/2000/09/xmldsig#sha1"/>
        <DigestValue>gyMYxSevmWKmrLRU4aelQpBxVqU=</DigestValue>
      </Reference>
    </Manifest>
    <SignatureProperties>
      <SignatureProperty Id="idSignatureTime" Target="#idPackageSignature">
        <mdssi:SignatureTime>
          <mdssi:Format>YYYY-MM-DDThh:mm:ssTZD</mdssi:Format>
          <mdssi:Value>2010-07-25T16:37:43Z</mdssi:Value>
        </mdssi:SignatureTime>
      </SignatureProperty>
    </SignatureProperties>
  </Object>
  <Object Id="idOfficeObject">
    <SignatureProperties>
      <SignatureProperty Id="idOfficeV1Details" Target="#idPackageSignature">
        <SignatureInfoV1 xmlns="http://schemas.microsoft.com/office/2006/digsig">
          <SetupID/>
          <SignatureText/>
          <SignatureImage/>
          <SignatureComments/>
          <WindowsVersion>5.1</WindowsVersion>
          <OfficeVersion>12.0</OfficeVersion>
          <ApplicationVersion>12.0</ApplicationVersion>
          <Monitors>1</Monitors>
          <HorizontalResolution>1024</HorizontalResolution>
          <VerticalResolution>600</VerticalResolution>
          <ColorDepth>32</ColorDepth>
          <SignatureProviderId>{00000000-0000-0000-0000-000000000000}</SignatureProviderId>
          <SignatureProviderUrl/>
          <SignatureProviderDetails>9</SignatureProviderDetails>
          <ManifestHashAlgorithm>http://www.w3.org/2000/09/xmldsig#sha1</ManifestHashAlgorithm>
          <SignatureType>1</SignatureType>
        </SignatureInfoV1>
      </SignatureProperty>
    </SignatureProperties>
  </Object>
</Signatur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66</Words>
  <Application>Microsoft Office PowerPoint</Application>
  <PresentationFormat>Affichage à l'écran (4:3)</PresentationFormat>
  <Paragraphs>52</Paragraphs>
  <Slides>42</Slides>
  <Notes>42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3" baseType="lpstr"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Company>MME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Dinisha</dc:creator>
  <dc:description>www.kamdou.net</dc:description>
  <cp:lastModifiedBy>Valued Acer Customer</cp:lastModifiedBy>
  <cp:revision>20</cp:revision>
  <dcterms:created xsi:type="dcterms:W3CDTF">2010-03-02T06:01:13Z</dcterms:created>
  <dcterms:modified xsi:type="dcterms:W3CDTF">2010-07-25T16:37:43Z</dcterms:modified>
</cp:coreProperties>
</file>