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E5FF-FDD2-496D-A11B-F41585DF1C26}" type="datetimeFigureOut">
              <a:rPr lang="es-ES" smtClean="0"/>
              <a:t>16/12/2012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58439-610D-4960-8774-1DE739E016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669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E5FF-FDD2-496D-A11B-F41585DF1C26}" type="datetimeFigureOut">
              <a:rPr lang="es-ES" smtClean="0"/>
              <a:t>16/12/2012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58439-610D-4960-8774-1DE739E016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471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E5FF-FDD2-496D-A11B-F41585DF1C26}" type="datetimeFigureOut">
              <a:rPr lang="es-ES" smtClean="0"/>
              <a:t>16/12/2012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58439-610D-4960-8774-1DE739E016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854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E5FF-FDD2-496D-A11B-F41585DF1C26}" type="datetimeFigureOut">
              <a:rPr lang="es-ES" smtClean="0"/>
              <a:t>16/12/2012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58439-610D-4960-8774-1DE739E016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751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E5FF-FDD2-496D-A11B-F41585DF1C26}" type="datetimeFigureOut">
              <a:rPr lang="es-ES" smtClean="0"/>
              <a:t>16/12/2012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58439-610D-4960-8774-1DE739E016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6200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E5FF-FDD2-496D-A11B-F41585DF1C26}" type="datetimeFigureOut">
              <a:rPr lang="es-ES" smtClean="0"/>
              <a:t>16/12/2012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58439-610D-4960-8774-1DE739E016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628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E5FF-FDD2-496D-A11B-F41585DF1C26}" type="datetimeFigureOut">
              <a:rPr lang="es-ES" smtClean="0"/>
              <a:t>16/12/2012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58439-610D-4960-8774-1DE739E016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871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E5FF-FDD2-496D-A11B-F41585DF1C26}" type="datetimeFigureOut">
              <a:rPr lang="es-ES" smtClean="0"/>
              <a:t>16/12/2012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58439-610D-4960-8774-1DE739E016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75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E5FF-FDD2-496D-A11B-F41585DF1C26}" type="datetimeFigureOut">
              <a:rPr lang="es-ES" smtClean="0"/>
              <a:t>16/12/2012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58439-610D-4960-8774-1DE739E016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934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E5FF-FDD2-496D-A11B-F41585DF1C26}" type="datetimeFigureOut">
              <a:rPr lang="es-ES" smtClean="0"/>
              <a:t>16/12/2012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58439-610D-4960-8774-1DE739E016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422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E5FF-FDD2-496D-A11B-F41585DF1C26}" type="datetimeFigureOut">
              <a:rPr lang="es-ES" smtClean="0"/>
              <a:t>16/12/2012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58439-610D-4960-8774-1DE739E016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1278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BEE5FF-FDD2-496D-A11B-F41585DF1C26}" type="datetimeFigureOut">
              <a:rPr lang="es-ES" smtClean="0"/>
              <a:t>16/12/2012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058439-610D-4960-8774-1DE739E016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54644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563"/>
            <a:ext cx="9144000" cy="6012873"/>
          </a:xfrm>
          <a:prstGeom prst="rect">
            <a:avLst/>
          </a:prstGeom>
        </p:spPr>
      </p:pic>
      <p:pic>
        <p:nvPicPr>
          <p:cNvPr id="5" name="04 better in time310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00392" y="55892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87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" y="0"/>
            <a:ext cx="91346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62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8672"/>
            <a:ext cx="9144000" cy="6160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49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5691"/>
            <a:ext cx="9144000" cy="5846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61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60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709"/>
            <a:ext cx="9144000" cy="6548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79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9080"/>
            <a:ext cx="9144000" cy="6339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57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00"/>
            <a:ext cx="9144000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2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2656"/>
            <a:ext cx="9144000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88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9600"/>
            <a:ext cx="9144000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00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8000"/>
            <a:ext cx="9144000" cy="584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8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765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3550"/>
            <a:ext cx="9144000" cy="593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24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80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616"/>
            <a:ext cx="9144000" cy="5720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74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62"/>
            <a:ext cx="9144000" cy="6099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92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6370"/>
            <a:ext cx="9144000" cy="6025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4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075"/>
            <a:ext cx="9144000" cy="6089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00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5549"/>
            <a:ext cx="9144000" cy="5766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87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6419"/>
            <a:ext cx="9144000" cy="626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35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1757"/>
            <a:ext cx="9144000" cy="6034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01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8737"/>
            <a:ext cx="9144000" cy="632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30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5597"/>
            <a:ext cx="9144000" cy="6006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613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6322"/>
            <a:ext cx="9144000" cy="5785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60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3278"/>
            <a:ext cx="9144000" cy="5951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73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621"/>
            <a:ext cx="9144000" cy="612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279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472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8641"/>
            <a:ext cx="9144000" cy="5840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87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93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0984"/>
            <a:ext cx="9144000" cy="6016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11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1805"/>
            <a:ext cx="9144000" cy="6274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83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0090"/>
            <a:ext cx="9144000" cy="5397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117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075"/>
            <a:ext cx="9144000" cy="6089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71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4051"/>
            <a:ext cx="9144000" cy="5969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702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853"/>
            <a:ext cx="9144000" cy="651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43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4655"/>
            <a:ext cx="9144000" cy="5148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784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2530"/>
            <a:ext cx="9144000" cy="6052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43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0887"/>
            <a:ext cx="9144000" cy="5536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76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0959"/>
            <a:ext cx="9144000" cy="5896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77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2867"/>
            <a:ext cx="9144000" cy="3912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80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61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2481"/>
            <a:ext cx="9144000" cy="581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46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6370"/>
            <a:ext cx="9144000" cy="6025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48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7095"/>
            <a:ext cx="9144000" cy="580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76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0838"/>
            <a:ext cx="9144000" cy="5296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52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7143"/>
            <a:ext cx="9144000" cy="604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45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3206"/>
            <a:ext cx="9144000" cy="5591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194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1056"/>
            <a:ext cx="9144000" cy="6375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50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3278"/>
            <a:ext cx="9144000" cy="5951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47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0984"/>
            <a:ext cx="9144000" cy="6016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07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075"/>
            <a:ext cx="9144000" cy="6089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69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8665"/>
            <a:ext cx="9144000" cy="5960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70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244408" y="6381328"/>
            <a:ext cx="713657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Lucida Handwriting" pitchFamily="66" charset="0"/>
              </a:rPr>
              <a:t>END</a:t>
            </a:r>
            <a:endParaRPr lang="es-ES" sz="16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07768" y="6381328"/>
            <a:ext cx="2852064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Lucida Handwriting" pitchFamily="66" charset="0"/>
              </a:rPr>
              <a:t>16-DICIEMBRE-2012</a:t>
            </a:r>
            <a:endParaRPr lang="es-ES" sz="16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98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theme/theme1.xml><?xml version="1.0" encoding="utf-8"?>
<a:theme xmlns:a="http://schemas.openxmlformats.org/drawingml/2006/main" name="Presentación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Presentación12</Template>
  <TotalTime>1</TotalTime>
  <Words>2</Words>
  <Application>Microsoft Office PowerPoint</Application>
  <PresentationFormat>Presentación en pantalla (4:3)</PresentationFormat>
  <Paragraphs>2</Paragraphs>
  <Slides>54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54</vt:i4>
      </vt:variant>
    </vt:vector>
  </HeadingPairs>
  <TitlesOfParts>
    <vt:vector size="55" baseType="lpstr">
      <vt:lpstr>Presentación12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magda</dc:creator>
  <cp:lastModifiedBy>magda</cp:lastModifiedBy>
  <cp:revision>1</cp:revision>
  <dcterms:created xsi:type="dcterms:W3CDTF">2012-12-16T11:41:52Z</dcterms:created>
  <dcterms:modified xsi:type="dcterms:W3CDTF">2012-12-16T11:43:42Z</dcterms:modified>
</cp:coreProperties>
</file>