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2B282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2866-BFC1-4ECB-A39C-19D6EC97C78C}" type="datetimeFigureOut">
              <a:rPr lang="fr-FR" smtClean="0"/>
              <a:pPr/>
              <a:t>05/04/2013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989C9-F8BE-45DC-8671-0AFEA1DF930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2866-BFC1-4ECB-A39C-19D6EC97C78C}" type="datetimeFigureOut">
              <a:rPr lang="fr-FR" smtClean="0"/>
              <a:pPr/>
              <a:t>05/04/2013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989C9-F8BE-45DC-8671-0AFEA1DF930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2866-BFC1-4ECB-A39C-19D6EC97C78C}" type="datetimeFigureOut">
              <a:rPr lang="fr-FR" smtClean="0"/>
              <a:pPr/>
              <a:t>05/04/2013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989C9-F8BE-45DC-8671-0AFEA1DF930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2866-BFC1-4ECB-A39C-19D6EC97C78C}" type="datetimeFigureOut">
              <a:rPr lang="fr-FR" smtClean="0"/>
              <a:pPr/>
              <a:t>05/04/2013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989C9-F8BE-45DC-8671-0AFEA1DF930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2866-BFC1-4ECB-A39C-19D6EC97C78C}" type="datetimeFigureOut">
              <a:rPr lang="fr-FR" smtClean="0"/>
              <a:pPr/>
              <a:t>05/04/2013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989C9-F8BE-45DC-8671-0AFEA1DF930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2866-BFC1-4ECB-A39C-19D6EC97C78C}" type="datetimeFigureOut">
              <a:rPr lang="fr-FR" smtClean="0"/>
              <a:pPr/>
              <a:t>05/04/2013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989C9-F8BE-45DC-8671-0AFEA1DF930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2866-BFC1-4ECB-A39C-19D6EC97C78C}" type="datetimeFigureOut">
              <a:rPr lang="fr-FR" smtClean="0"/>
              <a:pPr/>
              <a:t>05/04/2013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989C9-F8BE-45DC-8671-0AFEA1DF930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2866-BFC1-4ECB-A39C-19D6EC97C78C}" type="datetimeFigureOut">
              <a:rPr lang="fr-FR" smtClean="0"/>
              <a:pPr/>
              <a:t>05/04/2013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989C9-F8BE-45DC-8671-0AFEA1DF930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2866-BFC1-4ECB-A39C-19D6EC97C78C}" type="datetimeFigureOut">
              <a:rPr lang="fr-FR" smtClean="0"/>
              <a:pPr/>
              <a:t>05/04/2013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989C9-F8BE-45DC-8671-0AFEA1DF930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2866-BFC1-4ECB-A39C-19D6EC97C78C}" type="datetimeFigureOut">
              <a:rPr lang="fr-FR" smtClean="0"/>
              <a:pPr/>
              <a:t>05/04/2013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989C9-F8BE-45DC-8671-0AFEA1DF930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2866-BFC1-4ECB-A39C-19D6EC97C78C}" type="datetimeFigureOut">
              <a:rPr lang="fr-FR" smtClean="0"/>
              <a:pPr/>
              <a:t>05/04/2013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989C9-F8BE-45DC-8671-0AFEA1DF930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D2866-BFC1-4ECB-A39C-19D6EC97C78C}" type="datetimeFigureOut">
              <a:rPr lang="fr-FR" smtClean="0"/>
              <a:pPr/>
              <a:t>05/04/2013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989C9-F8BE-45DC-8671-0AFEA1DF930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v9vv8p0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908720"/>
            <a:ext cx="2232248" cy="2736304"/>
          </a:xfrm>
          <a:prstGeom prst="rect">
            <a:avLst/>
          </a:prstGeom>
        </p:spPr>
      </p:pic>
      <p:pic>
        <p:nvPicPr>
          <p:cNvPr id="7" name="Image 6" descr="a-dozi's-photoframe-victorian-0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280" y="764704"/>
            <a:ext cx="1014767" cy="1368152"/>
          </a:xfrm>
          <a:prstGeom prst="rect">
            <a:avLst/>
          </a:prstGeom>
        </p:spPr>
      </p:pic>
      <p:pic>
        <p:nvPicPr>
          <p:cNvPr id="8" name="Image 7" descr="a-dozi's-photoframe-victorian-0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87824" y="3645024"/>
            <a:ext cx="936104" cy="1257513"/>
          </a:xfrm>
          <a:prstGeom prst="rect">
            <a:avLst/>
          </a:prstGeom>
        </p:spPr>
      </p:pic>
      <p:pic>
        <p:nvPicPr>
          <p:cNvPr id="9" name="Image 8" descr="Image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08520" y="1978441"/>
            <a:ext cx="2808312" cy="4879559"/>
          </a:xfrm>
          <a:prstGeom prst="rect">
            <a:avLst/>
          </a:prstGeom>
        </p:spPr>
      </p:pic>
      <p:pic>
        <p:nvPicPr>
          <p:cNvPr id="10" name="Image 9" descr="ow8rk4rb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95936" y="4049687"/>
            <a:ext cx="3240360" cy="2808313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0" y="0"/>
            <a:ext cx="4427984" cy="936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 smtClean="0">
                <a:solidFill>
                  <a:srgbClr val="996600"/>
                </a:solidFill>
                <a:latin typeface="Tempus Sans ITC" pitchFamily="82" charset="0"/>
                <a:cs typeface="Vrinda" pitchFamily="34" charset="0"/>
              </a:rPr>
              <a:t>GENEALOGIE</a:t>
            </a:r>
            <a:endParaRPr lang="fr-FR" sz="5400" b="1" dirty="0">
              <a:solidFill>
                <a:srgbClr val="996600"/>
              </a:solidFill>
              <a:latin typeface="Tempus Sans ITC" pitchFamily="82" charset="0"/>
              <a:cs typeface="Vrinda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8460432" y="648866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996600"/>
                </a:solidFill>
                <a:latin typeface="Aharoni" pitchFamily="2" charset="-79"/>
                <a:cs typeface="Aharoni" pitchFamily="2" charset="-79"/>
              </a:rPr>
              <a:t>GIGI</a:t>
            </a:r>
            <a:endParaRPr lang="fr-FR" b="1" dirty="0">
              <a:solidFill>
                <a:srgbClr val="9966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3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3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000"/>
                            </p:stCondLst>
                            <p:childTnLst>
                              <p:par>
                                <p:cTn id="37" presetID="27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38" dur="150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39" dur="150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0" dur="150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150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  <p:bldP spid="11" grpId="1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sCASLTZ8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0cmi97n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1844824"/>
            <a:ext cx="4683808" cy="2512225"/>
          </a:xfrm>
          <a:prstGeom prst="rect">
            <a:avLst/>
          </a:prstGeom>
        </p:spPr>
      </p:pic>
      <p:pic>
        <p:nvPicPr>
          <p:cNvPr id="4" name="Image 3" descr="Image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504" y="188640"/>
            <a:ext cx="2784483" cy="2376264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131840" y="0"/>
            <a:ext cx="42484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 smtClean="0">
                <a:solidFill>
                  <a:srgbClr val="2B282B"/>
                </a:solidFill>
                <a:latin typeface="Allegro" pitchFamily="2" charset="0"/>
              </a:rPr>
              <a:t>Les années folles</a:t>
            </a:r>
            <a:endParaRPr lang="fr-FR" sz="6000" b="1" dirty="0">
              <a:solidFill>
                <a:srgbClr val="2B282B"/>
              </a:solidFill>
              <a:latin typeface="Allegro" pitchFamily="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923928" y="980728"/>
            <a:ext cx="2952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 smtClean="0">
                <a:solidFill>
                  <a:srgbClr val="2B282B"/>
                </a:solidFill>
                <a:latin typeface="Allegro" pitchFamily="2" charset="0"/>
              </a:rPr>
              <a:t>1920 - 1930</a:t>
            </a:r>
            <a:endParaRPr lang="fr-FR" sz="5400" b="1" dirty="0">
              <a:solidFill>
                <a:srgbClr val="2B282B"/>
              </a:solidFill>
              <a:latin typeface="Allegro" pitchFamily="2" charset="0"/>
            </a:endParaRPr>
          </a:p>
        </p:txBody>
      </p:sp>
      <p:pic>
        <p:nvPicPr>
          <p:cNvPr id="7" name="Image 6" descr="costume-charleston-nero-donna-eu128_1_zc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76256" y="2276872"/>
            <a:ext cx="2315118" cy="4581128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2411760" y="4221088"/>
            <a:ext cx="345638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800" dirty="0" smtClean="0">
                <a:latin typeface="Allegro" pitchFamily="2" charset="0"/>
              </a:rPr>
              <a:t>Le charleston</a:t>
            </a:r>
            <a:endParaRPr lang="fr-FR" sz="5800" dirty="0">
              <a:latin typeface="Allegro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611560" y="5373216"/>
            <a:ext cx="7020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latin typeface="Allegro" pitchFamily="2" charset="0"/>
              </a:rPr>
              <a:t>Créé aux Etats-Unis en 1923</a:t>
            </a:r>
            <a:endParaRPr lang="fr-FR" sz="5400" dirty="0">
              <a:latin typeface="Allegro" pitchFamily="2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8532440" y="6488668"/>
            <a:ext cx="611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GIGI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000"/>
                            </p:stCondLst>
                            <p:childTnLst>
                              <p:par>
                                <p:cTn id="34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3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-grunge-texture-fond-vieux_19-11889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e6938fc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332656"/>
            <a:ext cx="8144432" cy="5688632"/>
          </a:xfrm>
          <a:prstGeom prst="rect">
            <a:avLst/>
          </a:prstGeom>
        </p:spPr>
      </p:pic>
      <p:pic>
        <p:nvPicPr>
          <p:cNvPr id="4" name="Image 3" descr="folles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7664" y="836712"/>
            <a:ext cx="3615050" cy="4079237"/>
          </a:xfrm>
          <a:prstGeom prst="rect">
            <a:avLst/>
          </a:prstGeom>
        </p:spPr>
      </p:pic>
      <p:pic>
        <p:nvPicPr>
          <p:cNvPr id="5" name="Image 4" descr="fi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80112" y="1340768"/>
            <a:ext cx="724412" cy="3816424"/>
          </a:xfrm>
          <a:prstGeom prst="rect">
            <a:avLst/>
          </a:prstGeom>
        </p:spPr>
      </p:pic>
      <p:pic>
        <p:nvPicPr>
          <p:cNvPr id="6" name="Image 5" descr="porte gauch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" y="0"/>
            <a:ext cx="4571999" cy="6857999"/>
          </a:xfrm>
          <a:prstGeom prst="rect">
            <a:avLst/>
          </a:prstGeom>
        </p:spPr>
      </p:pic>
      <p:pic>
        <p:nvPicPr>
          <p:cNvPr id="7" name="Image 6" descr="porte droit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572000" y="0"/>
            <a:ext cx="4572000" cy="6857999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8460432" y="648866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GIGI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</TotalTime>
  <Words>17</Words>
  <Application>Microsoft Office PowerPoint</Application>
  <PresentationFormat>Affichage à l'écran (4:3)</PresentationFormat>
  <Paragraphs>8</Paragraphs>
  <Slides>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Diapositive 1</vt:lpstr>
      <vt:lpstr>Diapositive 2</vt:lpstr>
      <vt:lpstr>Diapositive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Ghislaine</dc:creator>
  <cp:lastModifiedBy>Ghislaine</cp:lastModifiedBy>
  <cp:revision>42</cp:revision>
  <dcterms:created xsi:type="dcterms:W3CDTF">2013-04-05T08:56:28Z</dcterms:created>
  <dcterms:modified xsi:type="dcterms:W3CDTF">2013-04-05T20:35:42Z</dcterms:modified>
</cp:coreProperties>
</file>