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57" r:id="rId3"/>
    <p:sldId id="291" r:id="rId4"/>
    <p:sldId id="284" r:id="rId5"/>
    <p:sldId id="292" r:id="rId6"/>
    <p:sldId id="261" r:id="rId7"/>
    <p:sldId id="260" r:id="rId8"/>
    <p:sldId id="290" r:id="rId9"/>
    <p:sldId id="259" r:id="rId10"/>
    <p:sldId id="266" r:id="rId11"/>
    <p:sldId id="258" r:id="rId12"/>
    <p:sldId id="293" r:id="rId13"/>
    <p:sldId id="264" r:id="rId14"/>
    <p:sldId id="265" r:id="rId15"/>
    <p:sldId id="267" r:id="rId16"/>
    <p:sldId id="268" r:id="rId17"/>
    <p:sldId id="270" r:id="rId18"/>
    <p:sldId id="287" r:id="rId19"/>
    <p:sldId id="271" r:id="rId20"/>
    <p:sldId id="295" r:id="rId21"/>
    <p:sldId id="277" r:id="rId22"/>
    <p:sldId id="274" r:id="rId23"/>
    <p:sldId id="288" r:id="rId24"/>
    <p:sldId id="280" r:id="rId25"/>
    <p:sldId id="296" r:id="rId26"/>
    <p:sldId id="278" r:id="rId27"/>
    <p:sldId id="294" r:id="rId28"/>
    <p:sldId id="276" r:id="rId29"/>
    <p:sldId id="285" r:id="rId30"/>
    <p:sldId id="281" r:id="rId31"/>
    <p:sldId id="283" r:id="rId32"/>
    <p:sldId id="297" r:id="rId33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1715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78338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9578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0283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0971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2815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7191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51115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4575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9300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0906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40BAC-2C00-4C1E-BBF8-8397D4EC145F}" type="datetimeFigureOut">
              <a:rPr lang="el-GR" smtClean="0"/>
              <a:t>18/1/2013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425DA-F878-4BA2-8338-4689A218A7E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840955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TextBox 3"/>
          <p:cNvSpPr txBox="1"/>
          <p:nvPr/>
        </p:nvSpPr>
        <p:spPr>
          <a:xfrm>
            <a:off x="107504" y="1340768"/>
            <a:ext cx="58469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Monotype Corsiva" pitchFamily="66" charset="0"/>
              </a:rPr>
              <a:t>I'm sailing… </a:t>
            </a:r>
            <a:endParaRPr lang="el-GR" sz="8800" dirty="0">
              <a:latin typeface="Monotype Corsiva" pitchFamily="66" charset="0"/>
            </a:endParaRPr>
          </a:p>
        </p:txBody>
      </p:sp>
      <p:pic>
        <p:nvPicPr>
          <p:cNvPr id="3" name="I am sailing (instrumental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2400" y="2606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67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91"/>
          <a:stretch/>
        </p:blipFill>
        <p:spPr>
          <a:xfrm>
            <a:off x="-1" y="0"/>
            <a:ext cx="9144001" cy="6858000"/>
          </a:xfrm>
        </p:spPr>
      </p:pic>
    </p:spTree>
    <p:extLst>
      <p:ext uri="{BB962C8B-B14F-4D97-AF65-F5344CB8AC3E}">
        <p14:creationId xmlns:p14="http://schemas.microsoft.com/office/powerpoint/2010/main" val="36598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07064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  <p:extLst>
      <p:ext uri="{BB962C8B-B14F-4D97-AF65-F5344CB8AC3E}">
        <p14:creationId xmlns:p14="http://schemas.microsoft.com/office/powerpoint/2010/main" val="407320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2375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48458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4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22676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4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62232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8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82941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8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9876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1468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61926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  <p:extLst>
      <p:ext uri="{BB962C8B-B14F-4D97-AF65-F5344CB8AC3E}">
        <p14:creationId xmlns:p14="http://schemas.microsoft.com/office/powerpoint/2010/main" val="368960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0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9175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8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76352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79841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2"/>
          <a:stretch/>
        </p:blipFill>
        <p:spPr>
          <a:xfrm>
            <a:off x="-16233" y="0"/>
            <a:ext cx="9160233" cy="6858000"/>
          </a:xfrm>
        </p:spPr>
      </p:pic>
    </p:spTree>
    <p:extLst>
      <p:ext uri="{BB962C8B-B14F-4D97-AF65-F5344CB8AC3E}">
        <p14:creationId xmlns:p14="http://schemas.microsoft.com/office/powerpoint/2010/main" val="245203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2"/>
            <a:ext cx="9142770" cy="6857078"/>
          </a:xfrm>
        </p:spPr>
      </p:pic>
    </p:spTree>
    <p:extLst>
      <p:ext uri="{BB962C8B-B14F-4D97-AF65-F5344CB8AC3E}">
        <p14:creationId xmlns:p14="http://schemas.microsoft.com/office/powerpoint/2010/main" val="265349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8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19215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4"/>
          <a:stretch/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91925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4"/>
          <a:stretch/>
        </p:blipFill>
        <p:spPr>
          <a:xfrm>
            <a:off x="0" y="-15489"/>
            <a:ext cx="9164651" cy="6873489"/>
          </a:xfrm>
        </p:spPr>
      </p:pic>
    </p:spTree>
    <p:extLst>
      <p:ext uri="{BB962C8B-B14F-4D97-AF65-F5344CB8AC3E}">
        <p14:creationId xmlns:p14="http://schemas.microsoft.com/office/powerpoint/2010/main" val="218783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8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99853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47" y="0"/>
            <a:ext cx="9163147" cy="6872363"/>
          </a:xfrm>
        </p:spPr>
      </p:pic>
    </p:spTree>
    <p:extLst>
      <p:ext uri="{BB962C8B-B14F-4D97-AF65-F5344CB8AC3E}">
        <p14:creationId xmlns:p14="http://schemas.microsoft.com/office/powerpoint/2010/main" val="286178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8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82467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6"/>
          <a:stretch/>
        </p:blipFill>
        <p:spPr>
          <a:xfrm>
            <a:off x="7849" y="3658"/>
            <a:ext cx="9139123" cy="6854342"/>
          </a:xfrm>
        </p:spPr>
      </p:pic>
    </p:spTree>
    <p:extLst>
      <p:ext uri="{BB962C8B-B14F-4D97-AF65-F5344CB8AC3E}">
        <p14:creationId xmlns:p14="http://schemas.microsoft.com/office/powerpoint/2010/main" val="160639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2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862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99972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9"/>
          <a:stretch/>
        </p:blipFill>
        <p:spPr>
          <a:xfrm>
            <a:off x="0" y="-2169"/>
            <a:ext cx="9146891" cy="6860169"/>
          </a:xfrm>
        </p:spPr>
      </p:pic>
    </p:spTree>
    <p:extLst>
      <p:ext uri="{BB962C8B-B14F-4D97-AF65-F5344CB8AC3E}">
        <p14:creationId xmlns:p14="http://schemas.microsoft.com/office/powerpoint/2010/main" val="109618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4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1138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8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2827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2"/>
          <a:stretch/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12254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48516" y="580976"/>
            <a:ext cx="58469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Monotype Corsiva" pitchFamily="66" charset="0"/>
              </a:rPr>
              <a:t>I'm </a:t>
            </a:r>
            <a:r>
              <a:rPr lang="en-US" sz="8800" dirty="0" smtClean="0">
                <a:latin typeface="Monotype Corsiva" pitchFamily="66" charset="0"/>
              </a:rPr>
              <a:t>sailing… </a:t>
            </a:r>
            <a:endParaRPr lang="el-GR" sz="8800" dirty="0">
              <a:latin typeface="Monotype Corsiva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50604" y="5949280"/>
            <a:ext cx="48427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Monotype Corsiva" pitchFamily="66" charset="0"/>
              </a:rPr>
              <a:t>COPYRIGHTS TO ALL </a:t>
            </a:r>
            <a:r>
              <a:rPr lang="en-US" sz="2000" dirty="0" smtClean="0">
                <a:solidFill>
                  <a:schemeClr val="bg1"/>
                </a:solidFill>
                <a:latin typeface="Monotype Corsiva" pitchFamily="66" charset="0"/>
              </a:rPr>
              <a:t>PHOTOS AND </a:t>
            </a:r>
            <a:r>
              <a:rPr lang="en-US" sz="2000" dirty="0">
                <a:solidFill>
                  <a:schemeClr val="bg1"/>
                </a:solidFill>
                <a:latin typeface="Monotype Corsiva" pitchFamily="66" charset="0"/>
              </a:rPr>
              <a:t>MUSIC </a:t>
            </a:r>
            <a:r>
              <a:rPr lang="en-US" sz="2000" dirty="0" smtClean="0">
                <a:solidFill>
                  <a:schemeClr val="bg1"/>
                </a:solidFill>
                <a:latin typeface="Monotype Corsiva" pitchFamily="66" charset="0"/>
              </a:rPr>
              <a:t>BELONG </a:t>
            </a:r>
            <a:r>
              <a:rPr lang="en-US" sz="2000" dirty="0">
                <a:solidFill>
                  <a:schemeClr val="bg1"/>
                </a:solidFill>
                <a:latin typeface="Monotype Corsiva" pitchFamily="66" charset="0"/>
              </a:rPr>
              <a:t>TO THE ORIGINAL AUTHORS.</a:t>
            </a:r>
            <a:endParaRPr lang="el-GR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18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18</Words>
  <Application>Microsoft Office PowerPoint</Application>
  <PresentationFormat>On-screen Show (4:3)</PresentationFormat>
  <Paragraphs>3</Paragraphs>
  <Slides>32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Κατερίνα</dc:creator>
  <cp:lastModifiedBy>Κατερίνα</cp:lastModifiedBy>
  <cp:revision>13</cp:revision>
  <dcterms:created xsi:type="dcterms:W3CDTF">2013-01-18T12:22:00Z</dcterms:created>
  <dcterms:modified xsi:type="dcterms:W3CDTF">2013-01-18T16:24:53Z</dcterms:modified>
</cp:coreProperties>
</file>