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3" r:id="rId3"/>
    <p:sldId id="314" r:id="rId4"/>
    <p:sldId id="320" r:id="rId5"/>
    <p:sldId id="317" r:id="rId6"/>
    <p:sldId id="322" r:id="rId7"/>
    <p:sldId id="323" r:id="rId8"/>
    <p:sldId id="325" r:id="rId9"/>
    <p:sldId id="327" r:id="rId10"/>
    <p:sldId id="330" r:id="rId11"/>
    <p:sldId id="331" r:id="rId12"/>
    <p:sldId id="332" r:id="rId13"/>
    <p:sldId id="334" r:id="rId14"/>
    <p:sldId id="336" r:id="rId15"/>
    <p:sldId id="337" r:id="rId16"/>
    <p:sldId id="338" r:id="rId17"/>
    <p:sldId id="346" r:id="rId18"/>
    <p:sldId id="339" r:id="rId19"/>
    <p:sldId id="349" r:id="rId20"/>
    <p:sldId id="350" r:id="rId21"/>
    <p:sldId id="418" r:id="rId22"/>
    <p:sldId id="340" r:id="rId23"/>
    <p:sldId id="347" r:id="rId24"/>
    <p:sldId id="343" r:id="rId25"/>
    <p:sldId id="348" r:id="rId26"/>
    <p:sldId id="413" r:id="rId27"/>
    <p:sldId id="351" r:id="rId28"/>
    <p:sldId id="352" r:id="rId29"/>
    <p:sldId id="417" r:id="rId30"/>
    <p:sldId id="410" r:id="rId31"/>
    <p:sldId id="364" r:id="rId32"/>
    <p:sldId id="414" r:id="rId33"/>
    <p:sldId id="354" r:id="rId34"/>
    <p:sldId id="359" r:id="rId35"/>
    <p:sldId id="361" r:id="rId36"/>
    <p:sldId id="362" r:id="rId37"/>
    <p:sldId id="363" r:id="rId38"/>
    <p:sldId id="406" r:id="rId39"/>
    <p:sldId id="408" r:id="rId40"/>
    <p:sldId id="411" r:id="rId41"/>
    <p:sldId id="357" r:id="rId42"/>
    <p:sldId id="365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8eArAqgpkopvlqxuFqUw==" hashData="S5WsFLN6C9kiXmrO0oYrsiC7Y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A72A2-459E-47D4-86AF-CC8D8B1BDA4F}" type="datetimeFigureOut">
              <a:rPr lang="hu-HU" smtClean="0"/>
              <a:pPr/>
              <a:t>2011.06.02.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DAD94-A8F3-488A-855E-9EA8442962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915746241AhFiGg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r="1133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365035" y="4951328"/>
            <a:ext cx="6413935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Summer Joy</a:t>
            </a:r>
            <a:endParaRPr lang="hu-HU" sz="115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000">
    <p:randomBar dir="vert"/>
    <p:sndAc>
      <p:stSnd>
        <p:snd r:embed="rId2" name="Grease - Summer Nigh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86389677cyMrC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l="2940" r="41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10552315LUZIB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657" b="353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948407621NsVmgq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4619" r="6299"/>
          <a:stretch>
            <a:fillRect/>
          </a:stretch>
        </p:blipFill>
        <p:spPr>
          <a:xfrm>
            <a:off x="7346" y="0"/>
            <a:ext cx="913665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ugainville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örs,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sillagfürt-mező,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utórózsá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űsölő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5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terlaken,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terlaken,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vicso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vendulák,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8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ga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émetorszá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ág,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bidos,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Őzgid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38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inau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ár...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8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nnesota-summer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7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ári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girl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langó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dwood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rbéna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19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24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rr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girl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time_2_by_Picmotio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6903" r="4315"/>
          <a:stretch>
            <a:fillRect/>
          </a:stretch>
        </p:blipFill>
        <p:spPr>
          <a:xfrm>
            <a:off x="1820" y="-1"/>
            <a:ext cx="914218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time-visitor-242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1549" r="5249"/>
          <a:stretch>
            <a:fillRect/>
          </a:stretch>
        </p:blipFill>
        <p:spPr>
          <a:xfrm>
            <a:off x="0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védorszá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5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vira,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5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86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24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_time__by_nessa_fla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ána,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0"/>
            <a:ext cx="333456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http://judy-christmas.blogspot.com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620688"/>
            <a:ext cx="30492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292586"/>
            <a:ext cx="310373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6299953" y="0"/>
            <a:ext cx="28440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http://judy-cats.blogspot.com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6351248" y="292586"/>
            <a:ext cx="27927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6391323" y="620688"/>
            <a:ext cx="27526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http://judy-art.blogspot.com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4219224" y="1340768"/>
            <a:ext cx="11448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44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21</Words>
  <Application>Microsoft Office PowerPoint</Application>
  <PresentationFormat>Diavetítés a képernyőre (4:3 oldalarány)</PresentationFormat>
  <Paragraphs>8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45</cp:revision>
  <dcterms:created xsi:type="dcterms:W3CDTF">2011-06-01T17:19:08Z</dcterms:created>
  <dcterms:modified xsi:type="dcterms:W3CDTF">2011-06-02T14:42:11Z</dcterms:modified>
</cp:coreProperties>
</file>