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5" r:id="rId19"/>
    <p:sldId id="273" r:id="rId20"/>
    <p:sldId id="276" r:id="rId21"/>
    <p:sldId id="274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7D93"/>
    <a:srgbClr val="2B7589"/>
    <a:srgbClr val="31859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E86DA-4258-46CB-9D6C-9E2A4F05D7C6}" type="datetimeFigureOut">
              <a:rPr lang="sl-SI" smtClean="0"/>
              <a:pPr/>
              <a:t>4.7.2012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30241-FCE5-44AD-9C32-B7B0A9630B8D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advClick="0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E86DA-4258-46CB-9D6C-9E2A4F05D7C6}" type="datetimeFigureOut">
              <a:rPr lang="sl-SI" smtClean="0"/>
              <a:pPr/>
              <a:t>4.7.2012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30241-FCE5-44AD-9C32-B7B0A9630B8D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advClick="0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E86DA-4258-46CB-9D6C-9E2A4F05D7C6}" type="datetimeFigureOut">
              <a:rPr lang="sl-SI" smtClean="0"/>
              <a:pPr/>
              <a:t>4.7.2012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30241-FCE5-44AD-9C32-B7B0A9630B8D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advClick="0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E86DA-4258-46CB-9D6C-9E2A4F05D7C6}" type="datetimeFigureOut">
              <a:rPr lang="sl-SI" smtClean="0"/>
              <a:pPr/>
              <a:t>4.7.2012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30241-FCE5-44AD-9C32-B7B0A9630B8D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advClick="0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E86DA-4258-46CB-9D6C-9E2A4F05D7C6}" type="datetimeFigureOut">
              <a:rPr lang="sl-SI" smtClean="0"/>
              <a:pPr/>
              <a:t>4.7.2012</a:t>
            </a:fld>
            <a:endParaRPr lang="sl-SI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30241-FCE5-44AD-9C32-B7B0A9630B8D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advClick="0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E86DA-4258-46CB-9D6C-9E2A4F05D7C6}" type="datetimeFigureOut">
              <a:rPr lang="sl-SI" smtClean="0"/>
              <a:pPr/>
              <a:t>4.7.2012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30241-FCE5-44AD-9C32-B7B0A9630B8D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advClick="0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E86DA-4258-46CB-9D6C-9E2A4F05D7C6}" type="datetimeFigureOut">
              <a:rPr lang="sl-SI" smtClean="0"/>
              <a:pPr/>
              <a:t>4.7.2012</a:t>
            </a:fld>
            <a:endParaRPr lang="sl-SI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30241-FCE5-44AD-9C32-B7B0A9630B8D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advClick="0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E86DA-4258-46CB-9D6C-9E2A4F05D7C6}" type="datetimeFigureOut">
              <a:rPr lang="sl-SI" smtClean="0"/>
              <a:pPr/>
              <a:t>4.7.2012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30241-FCE5-44AD-9C32-B7B0A9630B8D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advClick="0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E86DA-4258-46CB-9D6C-9E2A4F05D7C6}" type="datetimeFigureOut">
              <a:rPr lang="sl-SI" smtClean="0"/>
              <a:pPr/>
              <a:t>4.7.2012</a:t>
            </a:fld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30241-FCE5-44AD-9C32-B7B0A9630B8D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advClick="0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E86DA-4258-46CB-9D6C-9E2A4F05D7C6}" type="datetimeFigureOut">
              <a:rPr lang="sl-SI" smtClean="0"/>
              <a:pPr/>
              <a:t>4.7.2012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30241-FCE5-44AD-9C32-B7B0A9630B8D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advClick="0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E86DA-4258-46CB-9D6C-9E2A4F05D7C6}" type="datetimeFigureOut">
              <a:rPr lang="sl-SI" smtClean="0"/>
              <a:pPr/>
              <a:t>4.7.2012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30241-FCE5-44AD-9C32-B7B0A9630B8D}" type="slidenum">
              <a:rPr lang="sl-SI" smtClean="0"/>
              <a:pPr/>
              <a:t>‹#›</a:t>
            </a:fld>
            <a:endParaRPr lang="sl-SI"/>
          </a:p>
        </p:txBody>
      </p:sp>
    </p:spTree>
  </p:cSld>
  <p:clrMapOvr>
    <a:masterClrMapping/>
  </p:clrMapOvr>
  <p:transition advClick="0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E86DA-4258-46CB-9D6C-9E2A4F05D7C6}" type="datetimeFigureOut">
              <a:rPr lang="sl-SI" smtClean="0"/>
              <a:pPr/>
              <a:t>4.7.2012</a:t>
            </a:fld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30241-FCE5-44AD-9C32-B7B0A9630B8D}" type="slidenum">
              <a:rPr lang="sl-SI" smtClean="0"/>
              <a:pPr/>
              <a:t>‹#›</a:t>
            </a:fld>
            <a:endParaRPr lang="sl-SI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4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lh3.googleusercontent.com/-61Um0EIDTsM/T3ih11pv8cI/AAAAAAABsew/ukgoX2WIVM4/s800/wergfqewfadwasdasdasd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66"/>
            <a:ext cx="9286908" cy="6215082"/>
          </a:xfrm>
          <a:prstGeom prst="rect">
            <a:avLst/>
          </a:prstGeom>
          <a:noFill/>
        </p:spPr>
      </p:pic>
      <p:sp>
        <p:nvSpPr>
          <p:cNvPr id="4" name="Szövegdoboz 3"/>
          <p:cNvSpPr txBox="1"/>
          <p:nvPr/>
        </p:nvSpPr>
        <p:spPr>
          <a:xfrm>
            <a:off x="2428860" y="2571744"/>
            <a:ext cx="53578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Picture mix 3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4000">
    <p:dissolve/>
    <p:sndAc>
      <p:stSnd>
        <p:snd r:embed="rId2" name="109-justin_bieber-never_say_never_(acoustic_versio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lh6.googleusercontent.com/-4lNPk9vuZYs/T3ih1BHRWQI/AAAAAAABsec/y-_cWJsqfHc/s800/atmospheric_processor_by_c_bc_o-d346ks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6929454" cy="692945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lh4.googleusercontent.com/-FTRFtKUgv5w/T3ih3Aj7G-I/AAAAAAABsfE/tgzm0wqeQJo/s0/titanic_MM7985_rmst_Ste_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56769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lh5.googleusercontent.com/-NoFgw37vk0E/T3UIsSl-VdI/AAAAAAABr8A/DVJoKt03NRA/s0/flickr48037008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322623" cy="621508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lh5.googleusercontent.com/-3I8ZleVoo5A/T3ih21HVn_I/AAAAAAABsfA/upchwzKc8zI/s0/titanic_MM7985_rmst_Eng_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2765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lh5.googleusercontent.com/-i5w_MEgv8hE/T3UIg3eg90I/AAAAAAABr7g/Bdx6DDDo6cs/s0/flickr56194488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0"/>
            <a:ext cx="6929454" cy="692945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lh5.googleusercontent.com/-kMqkClxYcxs/T3ihrSvzlmI/AAAAAAABsbQ/a-Uw3O9TVIk/s800/podborka_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4000" cy="642692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lh6.googleusercontent.com/-Qaq7s6Sw9oA/T3ihrLlBryI/AAAAAAABsbU/CAyuTbc3qNs/s800/img_cm_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3"/>
            <a:ext cx="9358346" cy="685164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 descr="C:\Users\Vámos\Pictures\arctic-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14005" cy="607220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lh6.googleusercontent.com/-rdzVXBgGqMI/T3ih6CwhRiI/AAAAAAABsfk/CNIl_tVFkug/s0/we4frqefsdfsdfsdfsd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lh3.googleusercontent.com/-iEdSQUrqiDI/T2_H-wj0mEI/AAAAAAABra8/p52nobVgsNI/s800/wergqwefdsfsdfsdfsd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286676" cy="696788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lh4.googleusercontent.com/-Yb-JH2ijpK8/T2_H9BqsYtI/AAAAAAABras/ovelhFiE6kQ/s0/w34egtfqefewfdsfdsfdsfsd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08076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lh4.googleusercontent.com/-5G7RHnqr1xY/T3iht-ZADJI/AAAAAAABscM/0tgjgm28SBw/s640/y_0b54cfa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lh5.googleusercontent.com/-yjXulXw10BY/T3ihWcaPIPI/AAAAAAABsUM/uzS7W0mPRMQ/s800/podborka_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0627"/>
            <a:ext cx="9144000" cy="672737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lh3.googleusercontent.com/-h6iZpj4R6ao/T1rJCDlIdBI/AAAAAAABpo4/DevhGVNDn8I/s0/DfjJ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lh6.googleusercontent.com/-oXKjwAvphW0/T2QoXUdQbXI/AAAAAAABqTM/PdnBczCG3H8/s0/w4tfrqefdsfdsfdsfsdfsd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560832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lh6.googleusercontent.com/-xpgHmcoNbGQ/T2QoTA-50QI/AAAAAAABqSI/0Ph7Q_oy3W4/s0/wt4rqefdsfdsfdsfsdfdsfdsfds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50"/>
            <a:ext cx="9144000" cy="68008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lh6.googleusercontent.com/-pAvWjUmiAJk/T2EnQkYSTQI/AAAAAAABqBU/3wIZY6WgNaA/s0/rXFY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606552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lh4.googleusercontent.com/-i2HGPhlPNlw/T2Em4CDmm4I/AAAAAAABp90/SuLlSml0glk/s800/podborka_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480"/>
            <a:ext cx="9144000" cy="604810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lh4.googleusercontent.com/-yc1P8UsDV0M/T2Em99Bbw6I/AAAAAAABp-k/OYJgv98QhWw/s0/podborka_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24078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lh6.googleusercontent.com/-Gj5LmaH88EE/T-VdjNjgKrI/AAAAAAAB9mA/3hSLaGxDgWA/s900/photo-Aurelien-Jouv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renny\Desktop\slike\d\1217979951sTzPM8U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56716" cy="5357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lh5.googleusercontent.com/--ZnQSt81VBo/T_CLlRondgI/AAAAAAAB-MI/VXGw6mZprmY/s900/picdump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11505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lh5.googleusercontent.com/-5f0sp2nxfNc/T_CLm6tFzGI/AAAAAAAB-MY/Oaq-vyif3mc/s0/picdump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lh6.googleusercontent.com/-LMVU-jRQ1bg/T-kvDioSlkI/AAAAAAAB9xQ/ccU0j19g0Qo/s900/ibd9xi6Abr0Vs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lh6.googleusercontent.com/-sorFmhlDuFo/T-5_4zk4BJI/AAAAAAAB-Fk/jmEHokQD2Ig/s900/perm-wooden-sculptur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lh5.googleusercontent.com/-zKJBYHJM6XE/T-5_Vku45II/AAAAAAAB9-k/tHcqCNueqX4/s900/wergqwefdsfsdfsd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096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competewithher001 35 Can You Compete With the Granny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-234629"/>
            <a:ext cx="6000760" cy="709262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lh4.googleusercontent.com/-25a3VQnfWLA/T9wa66MMWvI/AAAAAAAB9ds/Tzu3IBzpl1c/s800/khaoluangentran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0"/>
            <a:ext cx="457771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lh3.googleusercontent.com/-z2QVp3Y1ZvI/T9MNo0bwgpI/AAAAAAAB9VI/L-WhNu0n5KQ/s800/mc5oJrUI6p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lh6.googleusercontent.com/-ZFuAd_3t1BI/T9PStTMd3VI/AAAAAAAB9WY/YHkrhsTlnmI/s800/2012_06_09_22_22_cs317224_userapi_com_v317224471_fbb_tIOnSxem6_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2227"/>
            <a:ext cx="9144000" cy="71002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lh6.googleusercontent.com/-9PNfXTsqfyc/T9obYX7WX9I/AAAAAAAB9Zs/XAiaU7CIrcc/s800/ergtewgfdsgfsdfdsfds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15111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lh6.googleusercontent.com/-3NNGeUAGie0/T9wa9mA7LbI/AAAAAAAB9eM/rlBwn2ODEbA/s800/wefewfewfewf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080761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lh4.googleusercontent.com/-aqybSUP3rxE/T9MNnJZsbHI/AAAAAAAB9Uw/JXBrv3X-Wf4/s800/BX9CFBX7zt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138"/>
            <a:ext cx="9144000" cy="684286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lh4.googleusercontent.com/-iu8IlkltQSo/T89_2iHSz-I/AAAAAAAB9Mg/lC28sCbhZl0/s0/kjhgkjhgkjhgkjhg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62880"/>
          </a:xfrm>
          <a:prstGeom prst="rect">
            <a:avLst/>
          </a:prstGeom>
          <a:noFill/>
        </p:spPr>
      </p:pic>
      <p:sp>
        <p:nvSpPr>
          <p:cNvPr id="3" name="Szövegdoboz 2"/>
          <p:cNvSpPr txBox="1"/>
          <p:nvPr/>
        </p:nvSpPr>
        <p:spPr>
          <a:xfrm>
            <a:off x="428596" y="6072206"/>
            <a:ext cx="3214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end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versaynever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o meri 2">
      <a:majorFont>
        <a:latin typeface="Edwardian Script ITC"/>
        <a:ea typeface=""/>
        <a:cs typeface=""/>
      </a:majorFont>
      <a:minorFont>
        <a:latin typeface="Edwardian Script ITC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neversaynever</Template>
  <TotalTime>25</TotalTime>
  <Words>4</Words>
  <Application>Microsoft Office PowerPoint</Application>
  <PresentationFormat>Diavetítés a képernyőre (4:3 oldalarány)</PresentationFormat>
  <Paragraphs>2</Paragraphs>
  <Slides>35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35</vt:i4>
      </vt:variant>
    </vt:vector>
  </HeadingPairs>
  <TitlesOfParts>
    <vt:vector size="36" baseType="lpstr">
      <vt:lpstr>neversaynever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Vámos</dc:creator>
  <cp:lastModifiedBy>Vámos</cp:lastModifiedBy>
  <cp:revision>2</cp:revision>
  <dcterms:created xsi:type="dcterms:W3CDTF">2012-07-04T08:39:27Z</dcterms:created>
  <dcterms:modified xsi:type="dcterms:W3CDTF">2012-07-04T09:04:44Z</dcterms:modified>
</cp:coreProperties>
</file>