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9" r:id="rId6"/>
    <p:sldId id="265" r:id="rId7"/>
    <p:sldId id="266" r:id="rId8"/>
    <p:sldId id="264" r:id="rId9"/>
    <p:sldId id="267" r:id="rId10"/>
    <p:sldId id="268" r:id="rId11"/>
    <p:sldId id="272" r:id="rId12"/>
    <p:sldId id="256" r:id="rId13"/>
    <p:sldId id="258" r:id="rId14"/>
    <p:sldId id="259" r:id="rId15"/>
    <p:sldId id="270" r:id="rId16"/>
    <p:sldId id="271" r:id="rId17"/>
    <p:sldId id="273" r:id="rId18"/>
    <p:sldId id="274" r:id="rId19"/>
    <p:sldId id="275" r:id="rId20"/>
    <p:sldId id="276" r:id="rId21"/>
    <p:sldId id="280" r:id="rId22"/>
    <p:sldId id="263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  <p:sldId id="286" r:id="rId32"/>
    <p:sldId id="292" r:id="rId33"/>
    <p:sldId id="288" r:id="rId34"/>
    <p:sldId id="290" r:id="rId35"/>
    <p:sldId id="289" r:id="rId36"/>
    <p:sldId id="291" r:id="rId37"/>
    <p:sldId id="293" r:id="rId38"/>
    <p:sldId id="294" r:id="rId39"/>
    <p:sldId id="295" r:id="rId40"/>
    <p:sldId id="287" r:id="rId41"/>
    <p:sldId id="301" r:id="rId42"/>
    <p:sldId id="298" r:id="rId43"/>
    <p:sldId id="296" r:id="rId44"/>
    <p:sldId id="300" r:id="rId45"/>
    <p:sldId id="297" r:id="rId46"/>
    <p:sldId id="302" r:id="rId47"/>
    <p:sldId id="303" r:id="rId48"/>
    <p:sldId id="304" r:id="rId49"/>
    <p:sldId id="299" r:id="rId50"/>
    <p:sldId id="305" r:id="rId51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85B"/>
    <a:srgbClr val="E97E0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če želite urediti slog podnaslova matrice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B638D-B91A-44CE-BDA5-26DD06B59F67}" type="datetimeFigureOut">
              <a:rPr lang="sl-SI" smtClean="0"/>
              <a:t>5.2.2012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AD992-ADE8-410B-B15A-96DDAEB047A6}" type="slidenum">
              <a:rPr lang="sl-SI" smtClean="0"/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enny\Desktop\7\waterscape\sun\XAH5lZnmLkmqJQzc4c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Pravokotnik 2"/>
          <p:cNvSpPr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6000" b="1" i="1" cap="none" spc="50" dirty="0" err="1" smtClean="0">
                <a:ln w="1270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D85B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The</a:t>
            </a:r>
            <a:r>
              <a:rPr lang="sl-SI" sz="6000" b="1" i="1" cap="none" spc="50" dirty="0" smtClean="0">
                <a:ln w="1270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D85B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</a:t>
            </a:r>
            <a:r>
              <a:rPr lang="sl-SI" sz="6000" b="1" i="1" cap="none" spc="50" dirty="0" err="1" smtClean="0">
                <a:ln w="12700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D85B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Sun</a:t>
            </a:r>
            <a:endParaRPr lang="sl-SI" sz="6000" b="1" i="1" cap="none" spc="50" dirty="0">
              <a:ln w="12700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D85B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Click="0" advTm="4000">
    <p:circle/>
    <p:sndAc>
      <p:stSnd>
        <p:snd r:embed="rId2" name="14 - LEONARD COHEN - In My Secret Life  (Original 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enny\Desktop\7\waterscape\sun\1290754478THi9UTQ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enny\Desktop\7\waterscape\sun\1228150200X8yy3GC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enny\Desktop\7\waterscape\sun\1224587841b52UAtr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renny\Desktop\7\waterscape\sun\1233817768ru1rAdN.jp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enny\Desktop\7\waterscape\sun\1287963308x8RC5r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renny\Desktop\7\waterscape\sun\1306213141WNEnb1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enny\Desktop\7\waterscape\sun\1267405978ayMiBSk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enny\Desktop\7\waterscape\sun\1308637373dEulwtl.jp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enny\Desktop\7\waterscape\sun\KWMZBgl3BBI6L9I7i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renny\Desktop\7\waterscape\sun\1228935146mZlUlsu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enny\Desktop\7\waterscape\sun\1214512802xH4LzlW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enny\Desktop\7\waterscape\sun\123073017487DzqTr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enny\Desktop\7\waterscape\sun\TJ2dhlQ8zpNkj1gvx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enny\Desktop\7\waterscape\sun\1230210270m9DY3C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renny\Desktop\7\waterscape\sun\1220086137Tsp1Sa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enny\Desktop\7\waterscape\sun\1216570104N5HSqVC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renny\Desktop\7\waterscape\sun\1228624976B3eG1MB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renny\Desktop\7\waterscape\sun\1217172624zpAgYM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renny\Desktop\7\waterscape\sun\1229871865DrJ6R7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renny\Desktop\7\waterscape\sun\1242998342EMVLuk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renny\Desktop\7\waterscape\sun\1257330691CXJn6Jr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renny\Desktop\7\waterscape\sun\1216383040kIuPerv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renny\Desktop\7\waterscape\sun\1244294082AfivmNY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renny\Desktop\7\waterscape\sun\1248734397Pq6g1lu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renny\Desktop\7\waterscape\sun\1262327489iEurLRX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renny\Desktop\7\waterscape\sun\12886283997wgVeLM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renny\Desktop\7\waterscape\sun\1310623561EkSX5Ib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renny\Desktop\7\waterscape\sun\WeBmlKRbunj71a4CQ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renny\Desktop\7\waterscape\sun\Q5FGEXWFFB141CL587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renny\Desktop\7\waterscape\sun\12326441198D9mjl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renny\Desktop\7\waterscape\sun\1259647464BF9Gib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renny\Desktop\7\waterscape\sun\1259994600CUidEvq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renny\Desktop\7\waterscape\sun\1269329462mLlvUEL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renny\Desktop\7\waterscape\sun\1256201717bkW3vFX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renny\Desktop\7\waterscape\sun\1270929825aAF7Ii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renny\Desktop\7\waterscape\sun\1213932929yb4ZcQS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renny\Desktop\7\waterscape\sun\12527154313Kd78A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renny\Desktop\7\waterscape\sun\13121006497FvbneW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renny\Desktop\7\waterscape\sun\129404551289d8mR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500034" y="0"/>
            <a:ext cx="82215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renny\Desktop\7\waterscape\sun\1251014520NwpDce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renny\Desktop\7\waterscape\sun\1227500596MQ8zJQ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renny\Desktop\7\waterscape\sun\1212456766tSfj4q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enny\Desktop\7\waterscape\sun\12306952081X6Uf4K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renny\Desktop\7\waterscape\sun\1213843209PrJLjFA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enny\Desktop\7\waterscape\sun\1232389248nPuAjjU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renny\Desktop\7\waterscape\sun\1309794010bnTqLlV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renny\Desktop\7\waterscape\sun\1236776034rtN5t4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renny\Desktop\7\waterscape\sun\1299657550REMjd5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renny\Desktop\7\waterscape\sun\1248787433AvSSF8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Pravokotnik 2"/>
          <p:cNvSpPr/>
          <p:nvPr/>
        </p:nvSpPr>
        <p:spPr>
          <a:xfrm>
            <a:off x="4643438" y="5929330"/>
            <a:ext cx="450056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4800" b="1" i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E97E0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From</a:t>
            </a:r>
            <a:r>
              <a:rPr lang="sl-SI" sz="48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E97E0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sl-SI" sz="4800" b="1" i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E97E0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Renny</a:t>
            </a:r>
            <a:endParaRPr lang="sl-SI" sz="48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E97E0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4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2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</Words>
  <Application>Microsoft Office PowerPoint</Application>
  <PresentationFormat>Diaprojekcija na zaslonu (4:3)</PresentationFormat>
  <Paragraphs>2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50</vt:i4>
      </vt:variant>
    </vt:vector>
  </HeadingPairs>
  <TitlesOfParts>
    <vt:vector size="51" baseType="lpstr">
      <vt:lpstr>Officeova tema</vt:lpstr>
      <vt:lpstr>Diapozitiv 1</vt:lpstr>
      <vt:lpstr>Diapozitiv 2</vt:lpstr>
      <vt:lpstr>Diapozitiv 3</vt:lpstr>
      <vt:lpstr>Diapozitiv 4</vt:lpstr>
      <vt:lpstr>Diapozitiv 5</vt:lpstr>
      <vt:lpstr>Diapozitiv 6</vt:lpstr>
      <vt:lpstr>Diapozitiv 7</vt:lpstr>
      <vt:lpstr>Diapozitiv 8</vt:lpstr>
      <vt:lpstr>Diapozitiv 9</vt:lpstr>
      <vt:lpstr>Diapozitiv 10</vt:lpstr>
      <vt:lpstr>Diapozitiv 11</vt:lpstr>
      <vt:lpstr>Diapozitiv 12</vt:lpstr>
      <vt:lpstr>Diapozitiv 13</vt:lpstr>
      <vt:lpstr>Diapozitiv 14</vt:lpstr>
      <vt:lpstr>Diapozitiv 15</vt:lpstr>
      <vt:lpstr>Diapozitiv 16</vt:lpstr>
      <vt:lpstr>Diapozitiv 17</vt:lpstr>
      <vt:lpstr>Diapozitiv 18</vt:lpstr>
      <vt:lpstr>Diapozitiv 19</vt:lpstr>
      <vt:lpstr>Diapozitiv 20</vt:lpstr>
      <vt:lpstr>Diapozitiv 21</vt:lpstr>
      <vt:lpstr>Diapozitiv 22</vt:lpstr>
      <vt:lpstr>Diapozitiv 23</vt:lpstr>
      <vt:lpstr>Diapozitiv 24</vt:lpstr>
      <vt:lpstr>Diapozitiv 25</vt:lpstr>
      <vt:lpstr>Diapozitiv 26</vt:lpstr>
      <vt:lpstr>Diapozitiv 27</vt:lpstr>
      <vt:lpstr>Diapozitiv 28</vt:lpstr>
      <vt:lpstr>Diapozitiv 29</vt:lpstr>
      <vt:lpstr>Diapozitiv 30</vt:lpstr>
      <vt:lpstr>Diapozitiv 31</vt:lpstr>
      <vt:lpstr>Diapozitiv 32</vt:lpstr>
      <vt:lpstr>Diapozitiv 33</vt:lpstr>
      <vt:lpstr>Diapozitiv 34</vt:lpstr>
      <vt:lpstr>Diapozitiv 35</vt:lpstr>
      <vt:lpstr>Diapozitiv 36</vt:lpstr>
      <vt:lpstr>Diapozitiv 37</vt:lpstr>
      <vt:lpstr>Diapozitiv 38</vt:lpstr>
      <vt:lpstr>Diapozitiv 39</vt:lpstr>
      <vt:lpstr>Diapozitiv 40</vt:lpstr>
      <vt:lpstr>Diapozitiv 41</vt:lpstr>
      <vt:lpstr>Diapozitiv 42</vt:lpstr>
      <vt:lpstr>Diapozitiv 43</vt:lpstr>
      <vt:lpstr>Diapozitiv 44</vt:lpstr>
      <vt:lpstr>Diapozitiv 45</vt:lpstr>
      <vt:lpstr>Diapozitiv 46</vt:lpstr>
      <vt:lpstr>Diapozitiv 47</vt:lpstr>
      <vt:lpstr>Diapozitiv 48</vt:lpstr>
      <vt:lpstr>Diapozitiv 49</vt:lpstr>
      <vt:lpstr>Diapozitiv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 1</dc:title>
  <dc:creator>renny</dc:creator>
  <cp:lastModifiedBy>renny</cp:lastModifiedBy>
  <cp:revision>4</cp:revision>
  <dcterms:created xsi:type="dcterms:W3CDTF">2012-02-05T10:30:41Z</dcterms:created>
  <dcterms:modified xsi:type="dcterms:W3CDTF">2012-02-05T11:07:50Z</dcterms:modified>
</cp:coreProperties>
</file>