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301" r:id="rId3"/>
    <p:sldId id="320" r:id="rId4"/>
    <p:sldId id="319" r:id="rId5"/>
    <p:sldId id="317" r:id="rId6"/>
    <p:sldId id="316" r:id="rId7"/>
    <p:sldId id="323" r:id="rId8"/>
    <p:sldId id="329" r:id="rId9"/>
    <p:sldId id="333" r:id="rId10"/>
    <p:sldId id="335" r:id="rId11"/>
    <p:sldId id="339" r:id="rId12"/>
    <p:sldId id="341" r:id="rId13"/>
    <p:sldId id="380" r:id="rId14"/>
    <p:sldId id="343" r:id="rId15"/>
    <p:sldId id="345" r:id="rId16"/>
    <p:sldId id="346" r:id="rId17"/>
    <p:sldId id="347" r:id="rId18"/>
    <p:sldId id="364" r:id="rId19"/>
    <p:sldId id="365" r:id="rId20"/>
    <p:sldId id="367" r:id="rId21"/>
    <p:sldId id="370" r:id="rId22"/>
    <p:sldId id="372" r:id="rId23"/>
    <p:sldId id="369" r:id="rId24"/>
    <p:sldId id="375" r:id="rId25"/>
    <p:sldId id="331" r:id="rId26"/>
    <p:sldId id="376" r:id="rId27"/>
    <p:sldId id="379" r:id="rId28"/>
    <p:sldId id="382" r:id="rId29"/>
    <p:sldId id="384" r:id="rId30"/>
    <p:sldId id="385" r:id="rId31"/>
    <p:sldId id="386" r:id="rId32"/>
    <p:sldId id="387" r:id="rId33"/>
    <p:sldId id="388" r:id="rId34"/>
    <p:sldId id="389" r:id="rId35"/>
    <p:sldId id="394" r:id="rId36"/>
    <p:sldId id="391" r:id="rId37"/>
    <p:sldId id="392" r:id="rId38"/>
    <p:sldId id="393" r:id="rId39"/>
    <p:sldId id="358" r:id="rId40"/>
    <p:sldId id="336" r:id="rId41"/>
    <p:sldId id="359" r:id="rId42"/>
    <p:sldId id="257" r:id="rId43"/>
    <p:sldId id="371" r:id="rId44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8p+XWsF8TK/Xu+RCNxFGw==" hashData="xhRgKNeZ1CyxTN2ygmrzeQAYcD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C1F81-44A8-40AB-8717-737E371F7235}" type="datetimeFigureOut">
              <a:rPr lang="hu-HU" smtClean="0"/>
              <a:pPr/>
              <a:t>2011.05.24.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927DB-E4BC-4027-B6F6-AE54F3EB93E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Ba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3.jpg"/>
          <p:cNvPicPr>
            <a:picLocks noChangeAspect="1"/>
          </p:cNvPicPr>
          <p:nvPr/>
        </p:nvPicPr>
        <p:blipFill>
          <a:blip r:embed="rId3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2195736" y="0"/>
            <a:ext cx="6591869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115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D6009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AMALFI</a:t>
            </a:r>
            <a:endParaRPr lang="hu-HU" sz="11500" b="1" cap="none" spc="0" dirty="0">
              <a:ln w="18000">
                <a:noFill/>
                <a:prstDash val="solid"/>
                <a:miter lim="800000"/>
              </a:ln>
              <a:solidFill>
                <a:srgbClr val="D6009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251520" y="5534561"/>
            <a:ext cx="82747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LeftFacing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8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D6009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2</a:t>
            </a:r>
            <a:endParaRPr lang="hu-HU" sz="8000" b="1" cap="none" spc="0" dirty="0">
              <a:ln w="18000">
                <a:noFill/>
                <a:prstDash val="solid"/>
                <a:miter lim="800000"/>
              </a:ln>
              <a:solidFill>
                <a:srgbClr val="D6009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 advTm="8000">
    <p:randomBar/>
    <p:sndAc>
      <p:stSnd>
        <p:snd r:embed="rId2" name="Eros Ramazzotti - Se bastasse una canz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-coast-road-bike-5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ples, castle nouvo &amp; amalfi coast 19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luxury-motor-yacht-amalf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taly-amalf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taly_Naples_beach_coast_Amalfi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_villa_rufolo_15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etri_sul_Mare-Amalfi_Coast-original-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4666" r="653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13_Amalf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00px-Amalfi_Coast_1.jpg"/>
          <p:cNvPicPr>
            <a:picLocks noChangeAspect="1"/>
          </p:cNvPicPr>
          <p:nvPr/>
        </p:nvPicPr>
        <p:blipFill>
          <a:blip r:embed="rId2" cstate="print">
            <a:lum bright="-2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bandoned_Beauty_by_Rhiez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10297"/>
            <a:ext cx="9144000" cy="6837405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N728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8594" y="0"/>
            <a:ext cx="9126812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3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8572"/>
            <a:ext cx="9144000" cy="6840855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malfi3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-2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_Coast_Mornin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12348"/>
          <a:stretch>
            <a:fillRect/>
          </a:stretch>
        </p:blipFill>
        <p:spPr>
          <a:xfrm>
            <a:off x="-1" y="0"/>
            <a:ext cx="9171028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_Coast-hd-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756" r="3780"/>
          <a:stretch>
            <a:fillRect/>
          </a:stretch>
        </p:blipFill>
        <p:spPr>
          <a:xfrm>
            <a:off x="-1204" y="0"/>
            <a:ext cx="9145205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malfi-Coast-1294691521-ur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-coast-positano-1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hiostro_del_Paradiso_by_silverdragon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r="15612"/>
          <a:stretch>
            <a:fillRect/>
          </a:stretch>
        </p:blipFill>
        <p:spPr>
          <a:xfrm>
            <a:off x="1" y="0"/>
            <a:ext cx="9198521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lfi-coast-n1-italy-italy+1152_12957296459-tpfil02aw-2043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y428ravellovillacimbrzr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llacimbronaravello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rcRect t="16623" r="4517" b="437"/>
          <a:stretch>
            <a:fillRect/>
          </a:stretch>
        </p:blipFill>
        <p:spPr>
          <a:xfrm>
            <a:off x="0" y="1"/>
            <a:ext cx="9126446" cy="6857999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y507amalfi2ck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N7119-Desktop1-Amalf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o Ottobre 2007 15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10981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842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11161"/>
          <a:stretch>
            <a:fillRect/>
          </a:stretch>
        </p:blipFill>
        <p:spPr>
          <a:xfrm>
            <a:off x="-1" y="0"/>
            <a:ext cx="9135775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taly___Look_Up_by_AgiVeg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169"/>
            <a:ext cx="9144000" cy="6857831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Lo-Smeraldino-Amalfi-Terrac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r="12527" b="1193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Parked_boats_in_Amalfi.jpg"/>
          <p:cNvPicPr>
            <a:picLocks noChangeAspect="1"/>
          </p:cNvPicPr>
          <p:nvPr/>
        </p:nvPicPr>
        <p:blipFill>
          <a:blip r:embed="rId2" cstate="print"/>
          <a:srcRect l="8661"/>
          <a:stretch>
            <a:fillRect/>
          </a:stretch>
        </p:blipFill>
        <p:spPr>
          <a:xfrm>
            <a:off x="-31824" y="0"/>
            <a:ext cx="9175825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Positano_Amalfi_Coast_Italy_5_by_bilgiseven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positano_by_moose_art-d31brd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The_Villa_Ravell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362" r="6299"/>
          <a:stretch>
            <a:fillRect/>
          </a:stretch>
        </p:blipFill>
        <p:spPr>
          <a:xfrm>
            <a:off x="0" y="0"/>
            <a:ext cx="9175745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ufulo_Overloo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8661"/>
          <a:stretch>
            <a:fillRect/>
          </a:stretch>
        </p:blipFill>
        <p:spPr>
          <a:xfrm>
            <a:off x="-31771" y="0"/>
            <a:ext cx="9175771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The_Amalfi_Coast_by_squarepush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11073"/>
          <a:stretch>
            <a:fillRect/>
          </a:stretch>
        </p:blipFill>
        <p:spPr>
          <a:xfrm>
            <a:off x="-1" y="0"/>
            <a:ext cx="9173008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e_Amalfi_Coast_near_Positano_by_crashx.jpg"/>
          <p:cNvPicPr>
            <a:picLocks noChangeAspect="1"/>
          </p:cNvPicPr>
          <p:nvPr/>
        </p:nvPicPr>
        <p:blipFill>
          <a:blip r:embed="rId2" cstate="print">
            <a:lum bright="-20000"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malfi_by_laprincipessazaffir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14425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3634" r="7268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malfi_by_Night_by_jdesign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1080840"/>
            <a:ext cx="9144000" cy="577716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-19-2009-amalfi-mg-0635-6-7enhance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933019"/>
            <a:ext cx="9144000" cy="5924981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rchway_to_Amalf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0" y="0"/>
            <a:ext cx="396775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http://judy-christmas.blogspot.com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accent3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5479214" y="0"/>
            <a:ext cx="3664786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http://judystravels.blogspot.com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accent3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5652120" y="260648"/>
            <a:ext cx="3334566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http://judy-cats.blogspot.com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accent3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5737323" y="548680"/>
            <a:ext cx="322716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http://judy-art.blogspot.com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accent3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179512" y="260648"/>
            <a:ext cx="352051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http://www.ppsparadicsom.net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accent3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251520" y="548680"/>
            <a:ext cx="3291286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http://judy-pps.blogspot.com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accent3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3995936" y="1988840"/>
            <a:ext cx="133722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3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Judy</a:t>
            </a:r>
            <a:endParaRPr lang="hu-HU" sz="3600" b="1" cap="none" spc="0" dirty="0">
              <a:ln w="18000">
                <a:noFill/>
                <a:prstDash val="solid"/>
                <a:miter lim="800000"/>
              </a:ln>
              <a:solidFill>
                <a:schemeClr val="accent3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21</Words>
  <Application>Microsoft Office PowerPoint</Application>
  <PresentationFormat>Diavetítés a képernyőre (4:3 oldalarány)</PresentationFormat>
  <Paragraphs>9</Paragraphs>
  <Slides>43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43</vt:i4>
      </vt:variant>
    </vt:vector>
  </HeadingPairs>
  <TitlesOfParts>
    <vt:vector size="44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43</cp:revision>
  <dcterms:created xsi:type="dcterms:W3CDTF">2011-05-23T17:14:05Z</dcterms:created>
  <dcterms:modified xsi:type="dcterms:W3CDTF">2011-05-24T09:59:51Z</dcterms:modified>
</cp:coreProperties>
</file>