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dirty="0"/>
              <a:t>4/1/2013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4/1/2013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z_WBKd515EU" TargetMode="External"/><Relationship Id="rId2" Type="http://schemas.openxmlformats.org/officeDocument/2006/relationships/hyperlink" Target="http://siumi-chan.deviantart.com/" TargetMode="External"/><Relationship Id="rId1" Type="http://schemas.openxmlformats.org/officeDocument/2006/relationships/slideLayout" Target="../slideLayouts/slideLayout2.xml"/><Relationship Id="rId4" Type="http://schemas.openxmlformats.org/officeDocument/2006/relationships/hyperlink" Target="http://sun-city.forumactif.f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smtClean="0"/>
              <a:t>Ma Candidature au DUT SRC</a:t>
            </a:r>
            <a:endParaRPr lang="fr-FR" dirty="0"/>
          </a:p>
        </p:txBody>
      </p:sp>
      <p:sp>
        <p:nvSpPr>
          <p:cNvPr id="3" name="Sous-titre 2"/>
          <p:cNvSpPr>
            <a:spLocks noGrp="1"/>
          </p:cNvSpPr>
          <p:nvPr>
            <p:ph type="subTitle" idx="1"/>
          </p:nvPr>
        </p:nvSpPr>
        <p:spPr>
          <a:xfrm>
            <a:off x="1507067" y="4613564"/>
            <a:ext cx="7766936" cy="534168"/>
          </a:xfrm>
        </p:spPr>
        <p:txBody>
          <a:bodyPr/>
          <a:lstStyle/>
          <a:p>
            <a:pPr algn="ctr"/>
            <a:r>
              <a:rPr lang="fr-FR" dirty="0" smtClean="0"/>
              <a:t>Mes motivations, mes projets, mes atouts.</a:t>
            </a:r>
            <a:endParaRPr lang="fr-FR" dirty="0"/>
          </a:p>
        </p:txBody>
      </p:sp>
    </p:spTree>
    <p:extLst>
      <p:ext uri="{BB962C8B-B14F-4D97-AF65-F5344CB8AC3E}">
        <p14:creationId xmlns:p14="http://schemas.microsoft.com/office/powerpoint/2010/main" val="556951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Mes motivations</a:t>
            </a:r>
            <a:endParaRPr lang="fr-FR" dirty="0"/>
          </a:p>
        </p:txBody>
      </p:sp>
      <p:sp>
        <p:nvSpPr>
          <p:cNvPr id="3" name="Espace réservé du contenu 2"/>
          <p:cNvSpPr>
            <a:spLocks noGrp="1"/>
          </p:cNvSpPr>
          <p:nvPr>
            <p:ph idx="1"/>
          </p:nvPr>
        </p:nvSpPr>
        <p:spPr>
          <a:xfrm>
            <a:off x="677334" y="1433226"/>
            <a:ext cx="8596668" cy="5424774"/>
          </a:xfrm>
        </p:spPr>
        <p:txBody>
          <a:bodyPr>
            <a:normAutofit/>
          </a:bodyPr>
          <a:lstStyle/>
          <a:p>
            <a:r>
              <a:rPr lang="fr-FR" dirty="0"/>
              <a:t>Après avoir intégré </a:t>
            </a:r>
            <a:r>
              <a:rPr lang="fr-FR" b="1" dirty="0"/>
              <a:t>Tech de Co</a:t>
            </a:r>
            <a:r>
              <a:rPr lang="fr-FR" dirty="0"/>
              <a:t>, j’ai réalisé que le commerce n’était finalement pas un domaine ou je pourrais vraiment m’épanouir. J’ai donc choisi de continuer tout de même, afin de bénéficier d’un enseignement auquel il est tout de même dur d’avoir accès, mais avec le projet de me réorienter plus </a:t>
            </a:r>
            <a:r>
              <a:rPr lang="fr-FR" dirty="0" smtClean="0"/>
              <a:t>tard vers une formation en rapport avec </a:t>
            </a:r>
            <a:r>
              <a:rPr lang="fr-FR" b="1" dirty="0" smtClean="0"/>
              <a:t>mes goûts </a:t>
            </a:r>
            <a:r>
              <a:rPr lang="fr-FR" dirty="0" smtClean="0"/>
              <a:t>et </a:t>
            </a:r>
            <a:r>
              <a:rPr lang="fr-FR" b="1" dirty="0" smtClean="0"/>
              <a:t>mes passions.</a:t>
            </a:r>
          </a:p>
          <a:p>
            <a:r>
              <a:rPr lang="fr-FR" dirty="0" smtClean="0"/>
              <a:t>J’ai tout d’abord connu SRC par mon professeur référent, </a:t>
            </a:r>
            <a:r>
              <a:rPr lang="fr-FR" b="1" dirty="0" smtClean="0"/>
              <a:t>Mme Adeline ROMBAUT</a:t>
            </a:r>
            <a:r>
              <a:rPr lang="fr-FR" dirty="0" smtClean="0"/>
              <a:t>, qui s’occupe de me diriger dans l’élaboration de mon Projet Personnel et Professionnel. </a:t>
            </a:r>
          </a:p>
          <a:p>
            <a:r>
              <a:rPr lang="fr-FR" dirty="0" smtClean="0"/>
              <a:t>J’ai ensuite été conseillé un peu plus tard par </a:t>
            </a:r>
            <a:r>
              <a:rPr lang="fr-FR" b="1" dirty="0" smtClean="0"/>
              <a:t>Mme Valérie LE MARQUANT</a:t>
            </a:r>
            <a:r>
              <a:rPr lang="fr-FR" dirty="0" smtClean="0"/>
              <a:t>, de la société </a:t>
            </a:r>
            <a:r>
              <a:rPr lang="fr-FR" b="1" dirty="0" smtClean="0"/>
              <a:t>Aliénor Aquitaine</a:t>
            </a:r>
            <a:r>
              <a:rPr lang="fr-FR" dirty="0" smtClean="0"/>
              <a:t>, lors de sa venue pour une conférence sur les métiers de l’Informatique et du Numérique à Tech de Co.</a:t>
            </a:r>
          </a:p>
          <a:p>
            <a:r>
              <a:rPr lang="fr-FR" dirty="0" smtClean="0"/>
              <a:t>Dans ces deux cas, j’avais exprimé mon désir de me réorienter après mon DUT Tech de Co, afin de me diriger vers </a:t>
            </a:r>
            <a:r>
              <a:rPr lang="fr-FR" b="1" dirty="0" smtClean="0"/>
              <a:t>le graphisme</a:t>
            </a:r>
            <a:r>
              <a:rPr lang="fr-FR" dirty="0" smtClean="0"/>
              <a:t>, </a:t>
            </a:r>
            <a:r>
              <a:rPr lang="fr-FR" b="1" dirty="0" smtClean="0"/>
              <a:t>l’informatique</a:t>
            </a:r>
            <a:r>
              <a:rPr lang="fr-FR" dirty="0" smtClean="0"/>
              <a:t> et </a:t>
            </a:r>
            <a:r>
              <a:rPr lang="fr-FR" b="1" dirty="0" smtClean="0"/>
              <a:t>Internet</a:t>
            </a:r>
            <a:r>
              <a:rPr lang="fr-FR" dirty="0" smtClean="0"/>
              <a:t>. J’aime également la </a:t>
            </a:r>
            <a:r>
              <a:rPr lang="fr-FR" b="1" dirty="0" smtClean="0"/>
              <a:t>communication</a:t>
            </a:r>
            <a:r>
              <a:rPr lang="fr-FR" dirty="0" smtClean="0"/>
              <a:t>, et ces deux personnes m’ont vivement conseillé SRC qui serait alors l’option idéale pour la suite de mes études.</a:t>
            </a:r>
          </a:p>
        </p:txBody>
      </p:sp>
    </p:spTree>
    <p:extLst>
      <p:ext uri="{BB962C8B-B14F-4D97-AF65-F5344CB8AC3E}">
        <p14:creationId xmlns:p14="http://schemas.microsoft.com/office/powerpoint/2010/main" val="2448897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Mes Projets</a:t>
            </a:r>
            <a:endParaRPr lang="fr-FR" dirty="0"/>
          </a:p>
        </p:txBody>
      </p:sp>
      <p:sp>
        <p:nvSpPr>
          <p:cNvPr id="3" name="Espace réservé du contenu 2"/>
          <p:cNvSpPr>
            <a:spLocks noGrp="1"/>
          </p:cNvSpPr>
          <p:nvPr>
            <p:ph idx="1"/>
          </p:nvPr>
        </p:nvSpPr>
        <p:spPr/>
        <p:txBody>
          <a:bodyPr/>
          <a:lstStyle/>
          <a:p>
            <a:r>
              <a:rPr lang="fr-FR" dirty="0" smtClean="0"/>
              <a:t>Comme dit plus tôt, j’aime beaucoup le </a:t>
            </a:r>
            <a:r>
              <a:rPr lang="fr-FR" b="1" dirty="0" smtClean="0"/>
              <a:t>graphisme</a:t>
            </a:r>
            <a:r>
              <a:rPr lang="fr-FR" dirty="0" smtClean="0"/>
              <a:t> et la </a:t>
            </a:r>
            <a:r>
              <a:rPr lang="fr-FR" b="1" dirty="0" smtClean="0"/>
              <a:t>communication</a:t>
            </a:r>
            <a:r>
              <a:rPr lang="fr-FR" dirty="0" smtClean="0"/>
              <a:t>. J’aimerais évoluer vers ce domaine, mais j’apprécie également le domaine de la </a:t>
            </a:r>
            <a:r>
              <a:rPr lang="fr-FR" b="1" dirty="0" smtClean="0"/>
              <a:t>programmation</a:t>
            </a:r>
            <a:r>
              <a:rPr lang="fr-FR" dirty="0" smtClean="0"/>
              <a:t>, car je souhaiterais </a:t>
            </a:r>
            <a:r>
              <a:rPr lang="fr-FR" b="1" dirty="0" smtClean="0"/>
              <a:t>sur le long terme </a:t>
            </a:r>
            <a:r>
              <a:rPr lang="fr-FR" dirty="0" smtClean="0"/>
              <a:t>avoir la possibilité de travailler dans le domaine des </a:t>
            </a:r>
            <a:r>
              <a:rPr lang="fr-FR" b="1" dirty="0" smtClean="0"/>
              <a:t>Jeux-Vidéos</a:t>
            </a:r>
            <a:r>
              <a:rPr lang="fr-FR" dirty="0" smtClean="0"/>
              <a:t>. </a:t>
            </a:r>
          </a:p>
          <a:p>
            <a:r>
              <a:rPr lang="fr-FR" dirty="0" smtClean="0"/>
              <a:t>A </a:t>
            </a:r>
            <a:r>
              <a:rPr lang="fr-FR" b="1" dirty="0" smtClean="0"/>
              <a:t>plus court terme</a:t>
            </a:r>
            <a:r>
              <a:rPr lang="fr-FR" dirty="0" smtClean="0"/>
              <a:t>, j’espère travailler au service </a:t>
            </a:r>
            <a:r>
              <a:rPr lang="fr-FR" b="1" dirty="0" smtClean="0"/>
              <a:t>Communication</a:t>
            </a:r>
            <a:r>
              <a:rPr lang="fr-FR" dirty="0" smtClean="0"/>
              <a:t> d’une entreprise, et, si je n’en fais pas partie, être au moins en relation avec la création. Je veux </a:t>
            </a:r>
            <a:r>
              <a:rPr lang="fr-FR" b="1" dirty="0" smtClean="0"/>
              <a:t>créer</a:t>
            </a:r>
            <a:r>
              <a:rPr lang="fr-FR" dirty="0" smtClean="0"/>
              <a:t>, </a:t>
            </a:r>
            <a:r>
              <a:rPr lang="fr-FR" b="1" dirty="0" smtClean="0"/>
              <a:t>inventer</a:t>
            </a:r>
            <a:r>
              <a:rPr lang="fr-FR" dirty="0" smtClean="0"/>
              <a:t>, mais j’aime également les </a:t>
            </a:r>
            <a:r>
              <a:rPr lang="fr-FR" b="1" dirty="0" smtClean="0"/>
              <a:t>contacts humains, les relations sociales</a:t>
            </a:r>
            <a:r>
              <a:rPr lang="fr-FR" dirty="0" smtClean="0"/>
              <a:t>.</a:t>
            </a:r>
          </a:p>
          <a:p>
            <a:r>
              <a:rPr lang="fr-FR" b="1" dirty="0" smtClean="0"/>
              <a:t>J’envisage les </a:t>
            </a:r>
            <a:r>
              <a:rPr lang="fr-FR" b="1" dirty="0"/>
              <a:t>métiers suivants : </a:t>
            </a:r>
            <a:r>
              <a:rPr lang="fr-FR" dirty="0" smtClean="0"/>
              <a:t>Webdesigner, </a:t>
            </a:r>
            <a:r>
              <a:rPr lang="fr-FR" dirty="0" err="1" smtClean="0"/>
              <a:t>Gamedesigner</a:t>
            </a:r>
            <a:r>
              <a:rPr lang="fr-FR" dirty="0" smtClean="0"/>
              <a:t>, Infographiste, Graphiste, </a:t>
            </a:r>
            <a:r>
              <a:rPr lang="fr-FR" dirty="0" err="1" smtClean="0"/>
              <a:t>Community</a:t>
            </a:r>
            <a:r>
              <a:rPr lang="fr-FR" dirty="0" smtClean="0"/>
              <a:t> Manager, Directrice Artistique ou encore Chargée de Communication.</a:t>
            </a:r>
          </a:p>
          <a:p>
            <a:pPr marL="0" indent="0">
              <a:buNone/>
            </a:pPr>
            <a:endParaRPr lang="fr-FR" dirty="0"/>
          </a:p>
        </p:txBody>
      </p:sp>
    </p:spTree>
    <p:extLst>
      <p:ext uri="{BB962C8B-B14F-4D97-AF65-F5344CB8AC3E}">
        <p14:creationId xmlns:p14="http://schemas.microsoft.com/office/powerpoint/2010/main" val="2180599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Mes atouts</a:t>
            </a:r>
            <a:endParaRPr lang="fr-FR" dirty="0"/>
          </a:p>
        </p:txBody>
      </p:sp>
      <p:sp>
        <p:nvSpPr>
          <p:cNvPr id="3" name="Espace réservé du contenu 2"/>
          <p:cNvSpPr>
            <a:spLocks noGrp="1"/>
          </p:cNvSpPr>
          <p:nvPr>
            <p:ph idx="1"/>
          </p:nvPr>
        </p:nvSpPr>
        <p:spPr/>
        <p:txBody>
          <a:bodyPr/>
          <a:lstStyle/>
          <a:p>
            <a:r>
              <a:rPr lang="fr-FR" dirty="0" smtClean="0"/>
              <a:t>Créative, j’utilise déjà plusieurs logiciels tels que</a:t>
            </a:r>
            <a:r>
              <a:rPr lang="fr-FR" b="1" dirty="0" smtClean="0"/>
              <a:t> </a:t>
            </a:r>
            <a:r>
              <a:rPr lang="fr-FR" b="1" dirty="0" err="1" smtClean="0"/>
              <a:t>Paint</a:t>
            </a:r>
            <a:r>
              <a:rPr lang="fr-FR" b="1" dirty="0" smtClean="0"/>
              <a:t> </a:t>
            </a:r>
            <a:r>
              <a:rPr lang="fr-FR" b="1" dirty="0" err="1" smtClean="0"/>
              <a:t>Tool</a:t>
            </a:r>
            <a:r>
              <a:rPr lang="fr-FR" b="1" dirty="0" smtClean="0"/>
              <a:t> Saï, Photoshop CS3</a:t>
            </a:r>
            <a:r>
              <a:rPr lang="fr-FR" dirty="0" smtClean="0"/>
              <a:t>, ainsi qu’une </a:t>
            </a:r>
            <a:r>
              <a:rPr lang="fr-FR" b="1" dirty="0" smtClean="0"/>
              <a:t>tablette graphique</a:t>
            </a:r>
            <a:r>
              <a:rPr lang="fr-FR" dirty="0" smtClean="0"/>
              <a:t>, afin de dessiner des œuvres que je met en ligne via le site </a:t>
            </a:r>
            <a:r>
              <a:rPr lang="fr-FR" dirty="0" err="1" smtClean="0"/>
              <a:t>DeviantArt</a:t>
            </a:r>
            <a:r>
              <a:rPr lang="fr-FR" dirty="0" smtClean="0"/>
              <a:t>.</a:t>
            </a:r>
          </a:p>
          <a:p>
            <a:r>
              <a:rPr lang="fr-FR" dirty="0" smtClean="0"/>
              <a:t>Douée pour le contact, j’aime </a:t>
            </a:r>
            <a:r>
              <a:rPr lang="fr-FR" b="1" dirty="0" smtClean="0"/>
              <a:t>discuter </a:t>
            </a:r>
            <a:r>
              <a:rPr lang="fr-FR" dirty="0" smtClean="0"/>
              <a:t>et </a:t>
            </a:r>
            <a:r>
              <a:rPr lang="fr-FR" b="1" dirty="0" smtClean="0"/>
              <a:t>échanger,</a:t>
            </a:r>
            <a:r>
              <a:rPr lang="fr-FR" dirty="0" smtClean="0"/>
              <a:t> ce qui me paraît tout de même la base de la communication.</a:t>
            </a:r>
          </a:p>
          <a:p>
            <a:r>
              <a:rPr lang="fr-FR" dirty="0" smtClean="0"/>
              <a:t>Je dispose de bases inculquées par la formation Tech de Co en matière de </a:t>
            </a:r>
            <a:r>
              <a:rPr lang="fr-FR" b="1" dirty="0" smtClean="0"/>
              <a:t>Droit, Marketing, Communication Commerciale, Economie et Bureautique </a:t>
            </a:r>
            <a:r>
              <a:rPr lang="fr-FR" dirty="0" smtClean="0"/>
              <a:t>(y compris la gestion de base de données) pour ne citer que les matières que l’on retrouve en SRC. Cette formation m’a également inculqués certains principes comme la </a:t>
            </a:r>
            <a:r>
              <a:rPr lang="fr-FR" b="1" dirty="0" smtClean="0"/>
              <a:t>rigueur</a:t>
            </a:r>
            <a:r>
              <a:rPr lang="fr-FR" dirty="0" smtClean="0"/>
              <a:t> et l’organisation.</a:t>
            </a:r>
          </a:p>
          <a:p>
            <a:r>
              <a:rPr lang="fr-FR" dirty="0" smtClean="0"/>
              <a:t>Je possède une assez bonne expérience du milieu professionnelle qui ne peut que m’être utile lors des stages prévus au troisième semestre de la formation.</a:t>
            </a:r>
          </a:p>
          <a:p>
            <a:endParaRPr lang="fr-FR" dirty="0" smtClean="0"/>
          </a:p>
          <a:p>
            <a:endParaRPr lang="fr-FR" dirty="0"/>
          </a:p>
        </p:txBody>
      </p:sp>
    </p:spTree>
    <p:extLst>
      <p:ext uri="{BB962C8B-B14F-4D97-AF65-F5344CB8AC3E}">
        <p14:creationId xmlns:p14="http://schemas.microsoft.com/office/powerpoint/2010/main" val="496444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Liens vers </a:t>
            </a:r>
            <a:r>
              <a:rPr lang="fr-FR" smtClean="0"/>
              <a:t>différents travaux.</a:t>
            </a:r>
            <a:endParaRPr lang="fr-FR" dirty="0"/>
          </a:p>
        </p:txBody>
      </p:sp>
      <p:sp>
        <p:nvSpPr>
          <p:cNvPr id="3" name="Espace réservé du contenu 2"/>
          <p:cNvSpPr>
            <a:spLocks noGrp="1"/>
          </p:cNvSpPr>
          <p:nvPr>
            <p:ph idx="1"/>
          </p:nvPr>
        </p:nvSpPr>
        <p:spPr/>
        <p:txBody>
          <a:bodyPr/>
          <a:lstStyle/>
          <a:p>
            <a:r>
              <a:rPr lang="fr-FR" dirty="0" smtClean="0"/>
              <a:t>Ma </a:t>
            </a:r>
            <a:r>
              <a:rPr lang="fr-FR" dirty="0" err="1" smtClean="0"/>
              <a:t>gallerie</a:t>
            </a:r>
            <a:r>
              <a:rPr lang="fr-FR" dirty="0" smtClean="0"/>
              <a:t> </a:t>
            </a:r>
            <a:r>
              <a:rPr lang="fr-FR" dirty="0" err="1" smtClean="0"/>
              <a:t>DeviantArt</a:t>
            </a:r>
            <a:r>
              <a:rPr lang="fr-FR" dirty="0" smtClean="0"/>
              <a:t> : </a:t>
            </a:r>
            <a:r>
              <a:rPr lang="fr-FR" dirty="0" smtClean="0">
                <a:hlinkClick r:id="rId2"/>
              </a:rPr>
              <a:t>http</a:t>
            </a:r>
            <a:r>
              <a:rPr lang="fr-FR" dirty="0">
                <a:hlinkClick r:id="rId2"/>
              </a:rPr>
              <a:t>://siumi-chan.deviantart.com</a:t>
            </a:r>
            <a:r>
              <a:rPr lang="fr-FR" dirty="0" smtClean="0">
                <a:hlinkClick r:id="rId2"/>
              </a:rPr>
              <a:t>/</a:t>
            </a:r>
            <a:endParaRPr lang="fr-FR" dirty="0" smtClean="0"/>
          </a:p>
          <a:p>
            <a:endParaRPr lang="fr-FR" dirty="0" smtClean="0"/>
          </a:p>
          <a:p>
            <a:endParaRPr lang="fr-FR" dirty="0"/>
          </a:p>
          <a:p>
            <a:r>
              <a:rPr lang="fr-FR" dirty="0" smtClean="0"/>
              <a:t>Une vidéo tournée pour un devoir de Négociation que j’ai monté à l’aide de Windows </a:t>
            </a:r>
            <a:r>
              <a:rPr lang="fr-FR" dirty="0" err="1" smtClean="0"/>
              <a:t>Movie</a:t>
            </a:r>
            <a:r>
              <a:rPr lang="fr-FR" dirty="0" smtClean="0"/>
              <a:t> </a:t>
            </a:r>
            <a:r>
              <a:rPr lang="fr-FR" dirty="0"/>
              <a:t>Maker : </a:t>
            </a:r>
            <a:r>
              <a:rPr lang="fr-FR" dirty="0">
                <a:hlinkClick r:id="rId3"/>
              </a:rPr>
              <a:t>http://www.youtube.com/watch?v=z_WBKd515EU</a:t>
            </a:r>
            <a:endParaRPr lang="fr-FR" dirty="0" smtClean="0"/>
          </a:p>
          <a:p>
            <a:endParaRPr lang="fr-FR" dirty="0" smtClean="0"/>
          </a:p>
          <a:p>
            <a:endParaRPr lang="fr-FR" dirty="0"/>
          </a:p>
          <a:p>
            <a:r>
              <a:rPr lang="fr-FR" dirty="0" smtClean="0"/>
              <a:t>Un forum de </a:t>
            </a:r>
            <a:r>
              <a:rPr lang="fr-FR" dirty="0" err="1" smtClean="0"/>
              <a:t>Role</a:t>
            </a:r>
            <a:r>
              <a:rPr lang="fr-FR" dirty="0" smtClean="0"/>
              <a:t> Play dont je suis co-fondatrice et Administratrice (Pseudonyme : Nathan.), via la plateforme </a:t>
            </a:r>
            <a:r>
              <a:rPr lang="fr-FR" dirty="0" err="1" smtClean="0"/>
              <a:t>Forumactif</a:t>
            </a:r>
            <a:r>
              <a:rPr lang="fr-FR" dirty="0" smtClean="0"/>
              <a:t> </a:t>
            </a:r>
            <a:r>
              <a:rPr lang="fr-FR" dirty="0"/>
              <a:t>: </a:t>
            </a:r>
            <a:r>
              <a:rPr lang="fr-FR" dirty="0">
                <a:hlinkClick r:id="rId4"/>
              </a:rPr>
              <a:t>http://sun-city.forumactif.fr/</a:t>
            </a:r>
            <a:endParaRPr lang="fr-FR" dirty="0" smtClean="0"/>
          </a:p>
          <a:p>
            <a:endParaRPr lang="fr-FR" dirty="0"/>
          </a:p>
        </p:txBody>
      </p:sp>
    </p:spTree>
    <p:extLst>
      <p:ext uri="{BB962C8B-B14F-4D97-AF65-F5344CB8AC3E}">
        <p14:creationId xmlns:p14="http://schemas.microsoft.com/office/powerpoint/2010/main" val="2130754771"/>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71</TotalTime>
  <Words>532</Words>
  <Application>Microsoft Office PowerPoint</Application>
  <PresentationFormat>Grand écran</PresentationFormat>
  <Paragraphs>24</Paragraphs>
  <Slides>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vt:i4>
      </vt:variant>
    </vt:vector>
  </HeadingPairs>
  <TitlesOfParts>
    <vt:vector size="9" baseType="lpstr">
      <vt:lpstr>Arial</vt:lpstr>
      <vt:lpstr>Trebuchet MS</vt:lpstr>
      <vt:lpstr>Wingdings 3</vt:lpstr>
      <vt:lpstr>Facette</vt:lpstr>
      <vt:lpstr>Ma Candidature au DUT SRC</vt:lpstr>
      <vt:lpstr>Mes motivations</vt:lpstr>
      <vt:lpstr>Mes Projets</vt:lpstr>
      <vt:lpstr>Mes atouts</vt:lpstr>
      <vt:lpstr>Liens vers différents travaux.</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 Candidature au DUT SRC</dc:title>
  <dc:creator>Lisa Robinaud</dc:creator>
  <cp:lastModifiedBy>Lisa Robinaud</cp:lastModifiedBy>
  <cp:revision>6</cp:revision>
  <dcterms:created xsi:type="dcterms:W3CDTF">2013-04-01T15:16:14Z</dcterms:created>
  <dcterms:modified xsi:type="dcterms:W3CDTF">2013-04-01T16:28:03Z</dcterms:modified>
</cp:coreProperties>
</file>