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_WBKd515EU" TargetMode="External"/><Relationship Id="rId2" Type="http://schemas.openxmlformats.org/officeDocument/2006/relationships/hyperlink" Target="http://siumi-chan.deviantar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n-city.forumactif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Ma Candidature au DUT SRC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4613564"/>
            <a:ext cx="7766936" cy="534168"/>
          </a:xfrm>
        </p:spPr>
        <p:txBody>
          <a:bodyPr/>
          <a:lstStyle/>
          <a:p>
            <a:pPr algn="ctr"/>
            <a:r>
              <a:rPr lang="fr-FR" dirty="0" smtClean="0"/>
              <a:t>Mes motivations, mes projets, mes atouts.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95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motivations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33226"/>
            <a:ext cx="8596668" cy="5424774"/>
          </a:xfrm>
        </p:spPr>
        <p:txBody>
          <a:bodyPr>
            <a:normAutofit/>
          </a:bodyPr>
          <a:lstStyle/>
          <a:p>
            <a:r>
              <a:rPr lang="fr-FR" dirty="0"/>
              <a:t>Après avoir intégré </a:t>
            </a:r>
            <a:r>
              <a:rPr lang="fr-FR" b="1" dirty="0"/>
              <a:t>Tech de Co</a:t>
            </a:r>
            <a:r>
              <a:rPr lang="fr-FR" dirty="0"/>
              <a:t>, j’ai réalisé que le commerce n’était finalement pas un domaine ou je pourrais vraiment m’épanouir. J’ai donc choisi de continuer </a:t>
            </a:r>
            <a:r>
              <a:rPr lang="fr-FR" dirty="0" smtClean="0"/>
              <a:t>malgré cela, </a:t>
            </a:r>
            <a:r>
              <a:rPr lang="fr-FR" dirty="0"/>
              <a:t>afin de bénéficier d’un enseignement auquel il est tout de même dur d’avoir accès, mais avec le projet de me réorienter plus </a:t>
            </a:r>
            <a:r>
              <a:rPr lang="fr-FR" dirty="0" smtClean="0"/>
              <a:t>tard vers une formation en rapport avec </a:t>
            </a:r>
            <a:r>
              <a:rPr lang="fr-FR" b="1" dirty="0" smtClean="0"/>
              <a:t>mes goûts </a:t>
            </a:r>
            <a:r>
              <a:rPr lang="fr-FR" dirty="0" smtClean="0"/>
              <a:t>et </a:t>
            </a:r>
            <a:r>
              <a:rPr lang="fr-FR" b="1" dirty="0" smtClean="0"/>
              <a:t>mes passions.</a:t>
            </a:r>
          </a:p>
          <a:p>
            <a:r>
              <a:rPr lang="fr-FR" dirty="0" smtClean="0"/>
              <a:t>J’ai tout d’abord connu SRC par mon professeur référent, </a:t>
            </a:r>
            <a:r>
              <a:rPr lang="fr-FR" b="1" dirty="0" smtClean="0"/>
              <a:t>Mme Adeline ROMBAUT</a:t>
            </a:r>
            <a:r>
              <a:rPr lang="fr-FR" dirty="0" smtClean="0"/>
              <a:t>, qui s’occupe de me diriger dans l’élaboration de mon Projet Personnel et Professionnel. </a:t>
            </a:r>
          </a:p>
          <a:p>
            <a:r>
              <a:rPr lang="fr-FR" dirty="0" smtClean="0"/>
              <a:t>J’ai ensuite été conseillé un peu plus tard par </a:t>
            </a:r>
            <a:r>
              <a:rPr lang="fr-FR" b="1" dirty="0" smtClean="0"/>
              <a:t>Mme Valérie LE MARQUANT</a:t>
            </a:r>
            <a:r>
              <a:rPr lang="fr-FR" dirty="0" smtClean="0"/>
              <a:t>, de la société </a:t>
            </a:r>
            <a:r>
              <a:rPr lang="fr-FR" b="1" dirty="0" smtClean="0"/>
              <a:t>Aliénor.net</a:t>
            </a:r>
            <a:r>
              <a:rPr lang="fr-FR" dirty="0" smtClean="0"/>
              <a:t>, lors de sa venue pour une conférence sur les métiers de l’Informatique et du Numérique à Tech de Co.</a:t>
            </a:r>
          </a:p>
          <a:p>
            <a:r>
              <a:rPr lang="fr-FR" dirty="0" smtClean="0"/>
              <a:t>Dans ces deux cas, j’avais exprimé mon désir de me réorienter après mon DUT Tech de Co, afin de me diriger vers </a:t>
            </a:r>
            <a:r>
              <a:rPr lang="fr-FR" b="1" dirty="0" smtClean="0"/>
              <a:t>le graphisme</a:t>
            </a:r>
            <a:r>
              <a:rPr lang="fr-FR" dirty="0" smtClean="0"/>
              <a:t>, </a:t>
            </a:r>
            <a:r>
              <a:rPr lang="fr-FR" b="1" dirty="0" smtClean="0"/>
              <a:t>l’informatique</a:t>
            </a:r>
            <a:r>
              <a:rPr lang="fr-FR" dirty="0" smtClean="0"/>
              <a:t> et </a:t>
            </a:r>
            <a:r>
              <a:rPr lang="fr-FR" b="1" dirty="0" smtClean="0"/>
              <a:t>Internet</a:t>
            </a:r>
            <a:r>
              <a:rPr lang="fr-FR" dirty="0" smtClean="0"/>
              <a:t>. J’aime également la </a:t>
            </a:r>
            <a:r>
              <a:rPr lang="fr-FR" b="1" dirty="0" smtClean="0"/>
              <a:t>communication</a:t>
            </a:r>
            <a:r>
              <a:rPr lang="fr-FR" dirty="0" smtClean="0"/>
              <a:t>, et ces deux personnes m’ont vivement conseillé SRC qui serait alors l’option idéale pour la suite de mes études.</a:t>
            </a:r>
          </a:p>
        </p:txBody>
      </p:sp>
    </p:spTree>
    <p:extLst>
      <p:ext uri="{BB962C8B-B14F-4D97-AF65-F5344CB8AC3E}">
        <p14:creationId xmlns:p14="http://schemas.microsoft.com/office/powerpoint/2010/main" val="244889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Projets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Comme dit plus tôt, j’aime beaucoup le </a:t>
            </a:r>
            <a:r>
              <a:rPr lang="fr-FR" b="1" dirty="0" smtClean="0"/>
              <a:t>graphisme</a:t>
            </a:r>
            <a:r>
              <a:rPr lang="fr-FR" dirty="0" smtClean="0"/>
              <a:t> et la </a:t>
            </a:r>
            <a:r>
              <a:rPr lang="fr-FR" b="1" dirty="0" smtClean="0"/>
              <a:t>communication</a:t>
            </a:r>
            <a:r>
              <a:rPr lang="fr-FR" dirty="0" smtClean="0"/>
              <a:t>. J’aimerais évoluer vers ce domaine, mais j’apprécie également le domaine de la </a:t>
            </a:r>
            <a:r>
              <a:rPr lang="fr-FR" b="1" dirty="0" smtClean="0"/>
              <a:t>programmation</a:t>
            </a:r>
            <a:r>
              <a:rPr lang="fr-FR" dirty="0" smtClean="0"/>
              <a:t>, car je souhaiterais </a:t>
            </a:r>
            <a:r>
              <a:rPr lang="fr-FR" b="1" dirty="0" smtClean="0"/>
              <a:t>sur le long terme </a:t>
            </a:r>
            <a:r>
              <a:rPr lang="fr-FR" dirty="0" smtClean="0"/>
              <a:t>avoir la possibilité de travailler dans le domaine des </a:t>
            </a:r>
            <a:r>
              <a:rPr lang="fr-FR" b="1" dirty="0" smtClean="0"/>
              <a:t>Jeux-Vidéos</a:t>
            </a:r>
            <a:r>
              <a:rPr lang="fr-FR" dirty="0" smtClean="0"/>
              <a:t>. </a:t>
            </a:r>
          </a:p>
          <a:p>
            <a:r>
              <a:rPr lang="fr-FR" dirty="0" smtClean="0"/>
              <a:t>A </a:t>
            </a:r>
            <a:r>
              <a:rPr lang="fr-FR" b="1" dirty="0" smtClean="0"/>
              <a:t>plus court terme</a:t>
            </a:r>
            <a:r>
              <a:rPr lang="fr-FR" dirty="0" smtClean="0"/>
              <a:t>, j’espère travailler au service </a:t>
            </a:r>
            <a:r>
              <a:rPr lang="fr-FR" b="1" dirty="0" smtClean="0"/>
              <a:t>Communication</a:t>
            </a:r>
            <a:r>
              <a:rPr lang="fr-FR" dirty="0" smtClean="0"/>
              <a:t> d’une entreprise, et, si je n’en fais pas partie, être au moins en relation avec la création. Je veux </a:t>
            </a:r>
            <a:r>
              <a:rPr lang="fr-FR" b="1" dirty="0" smtClean="0"/>
              <a:t>créer</a:t>
            </a:r>
            <a:r>
              <a:rPr lang="fr-FR" dirty="0" smtClean="0"/>
              <a:t>, </a:t>
            </a:r>
            <a:r>
              <a:rPr lang="fr-FR" b="1" dirty="0" smtClean="0"/>
              <a:t>inventer</a:t>
            </a:r>
            <a:r>
              <a:rPr lang="fr-FR" dirty="0" smtClean="0"/>
              <a:t>, mais j’aime également les </a:t>
            </a:r>
            <a:r>
              <a:rPr lang="fr-FR" b="1" dirty="0" smtClean="0"/>
              <a:t>contacts humains, les relations sociales</a:t>
            </a:r>
            <a:r>
              <a:rPr lang="fr-FR" dirty="0" smtClean="0"/>
              <a:t>.</a:t>
            </a:r>
          </a:p>
          <a:p>
            <a:r>
              <a:rPr lang="fr-FR" b="1" dirty="0" smtClean="0"/>
              <a:t>J’envisage les </a:t>
            </a:r>
            <a:r>
              <a:rPr lang="fr-FR" b="1" dirty="0"/>
              <a:t>métiers suivants : </a:t>
            </a:r>
            <a:r>
              <a:rPr lang="fr-FR" dirty="0" smtClean="0"/>
              <a:t>Webdesigner, </a:t>
            </a:r>
            <a:r>
              <a:rPr lang="fr-FR" dirty="0" err="1" smtClean="0"/>
              <a:t>Gamedesigner</a:t>
            </a:r>
            <a:r>
              <a:rPr lang="fr-FR" dirty="0" smtClean="0"/>
              <a:t>, Infographiste, Graphiste, </a:t>
            </a:r>
            <a:r>
              <a:rPr lang="fr-FR" dirty="0" err="1" smtClean="0"/>
              <a:t>Community</a:t>
            </a:r>
            <a:r>
              <a:rPr lang="fr-FR" dirty="0" smtClean="0"/>
              <a:t> Manager, Directrice Artistique ou encore Chargée de Communication.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059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atouts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Créative, j’utilise déjà plusieurs logiciels tels que</a:t>
            </a:r>
            <a:r>
              <a:rPr lang="fr-FR" b="1" dirty="0" smtClean="0"/>
              <a:t> </a:t>
            </a:r>
            <a:r>
              <a:rPr lang="fr-FR" b="1" dirty="0" err="1" smtClean="0"/>
              <a:t>Paint</a:t>
            </a:r>
            <a:r>
              <a:rPr lang="fr-FR" b="1" dirty="0" smtClean="0"/>
              <a:t> </a:t>
            </a:r>
            <a:r>
              <a:rPr lang="fr-FR" b="1" dirty="0" err="1" smtClean="0"/>
              <a:t>Tool</a:t>
            </a:r>
            <a:r>
              <a:rPr lang="fr-FR" b="1" dirty="0" smtClean="0"/>
              <a:t> Saï, Photoshop CS3</a:t>
            </a:r>
            <a:r>
              <a:rPr lang="fr-FR" dirty="0" smtClean="0"/>
              <a:t>, ainsi qu’une </a:t>
            </a:r>
            <a:r>
              <a:rPr lang="fr-FR" b="1" dirty="0" smtClean="0"/>
              <a:t>tablette graphique</a:t>
            </a:r>
            <a:r>
              <a:rPr lang="fr-FR" dirty="0" smtClean="0"/>
              <a:t>, afin de dessiner des œuvres que je mets en ligne via le site </a:t>
            </a:r>
            <a:r>
              <a:rPr lang="fr-FR" dirty="0" err="1" smtClean="0"/>
              <a:t>DeviantArt</a:t>
            </a:r>
            <a:r>
              <a:rPr lang="fr-FR" dirty="0" smtClean="0"/>
              <a:t>.</a:t>
            </a:r>
          </a:p>
          <a:p>
            <a:r>
              <a:rPr lang="fr-FR" dirty="0" smtClean="0"/>
              <a:t>Douée pour le contact, j’aime </a:t>
            </a:r>
            <a:r>
              <a:rPr lang="fr-FR" b="1" dirty="0" smtClean="0"/>
              <a:t>discuter </a:t>
            </a:r>
            <a:r>
              <a:rPr lang="fr-FR" dirty="0" smtClean="0"/>
              <a:t>et </a:t>
            </a:r>
            <a:r>
              <a:rPr lang="fr-FR" b="1" dirty="0" smtClean="0"/>
              <a:t>échanger,</a:t>
            </a:r>
            <a:r>
              <a:rPr lang="fr-FR" dirty="0" smtClean="0"/>
              <a:t> ce qui me paraît tout de même la base de la communication.</a:t>
            </a:r>
          </a:p>
          <a:p>
            <a:r>
              <a:rPr lang="fr-FR" dirty="0" smtClean="0"/>
              <a:t>Je dispose de bases inculquées par la formation Tech de Co en matière de </a:t>
            </a:r>
            <a:r>
              <a:rPr lang="fr-FR" b="1" dirty="0" smtClean="0"/>
              <a:t>Droit, Marketing, Communication Commerciale, Economie et Bureautique </a:t>
            </a:r>
            <a:r>
              <a:rPr lang="fr-FR" dirty="0" smtClean="0"/>
              <a:t>(y compris la gestion de base de données) pour ne citer que les matières que l’on retrouve en SRC. Cette formation m’a également inculqué certains principes comme la </a:t>
            </a:r>
            <a:r>
              <a:rPr lang="fr-FR" b="1" dirty="0" smtClean="0"/>
              <a:t>rigueur</a:t>
            </a:r>
            <a:r>
              <a:rPr lang="fr-FR" dirty="0" smtClean="0"/>
              <a:t> et l’organisation.</a:t>
            </a:r>
          </a:p>
          <a:p>
            <a:r>
              <a:rPr lang="fr-FR" dirty="0" smtClean="0"/>
              <a:t>Je possède une assez bonne expérience du milieu professionnelle </a:t>
            </a:r>
            <a:r>
              <a:rPr lang="fr-FR" smtClean="0"/>
              <a:t>qui peut m’être </a:t>
            </a:r>
            <a:r>
              <a:rPr lang="fr-FR" dirty="0" smtClean="0"/>
              <a:t>utile lors des stages prévus au troisième semestre de la formation.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644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Liens vers différents travaux.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 galerie </a:t>
            </a:r>
            <a:r>
              <a:rPr lang="fr-FR" dirty="0" err="1" smtClean="0"/>
              <a:t>DeviantArt</a:t>
            </a:r>
            <a:r>
              <a:rPr lang="fr-FR" dirty="0" smtClean="0"/>
              <a:t> : </a:t>
            </a:r>
            <a:r>
              <a:rPr lang="fr-FR" dirty="0" smtClean="0">
                <a:hlinkClick r:id="rId2"/>
              </a:rPr>
              <a:t>http</a:t>
            </a:r>
            <a:r>
              <a:rPr lang="fr-FR" dirty="0">
                <a:hlinkClick r:id="rId2"/>
              </a:rPr>
              <a:t>://siumi-chan.deviantart.com</a:t>
            </a:r>
            <a:r>
              <a:rPr lang="fr-FR" dirty="0" smtClean="0">
                <a:hlinkClick r:id="rId2"/>
              </a:rPr>
              <a:t>/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Une vidéo tournée pour un devoir de Négociation que j’ai monté à l’aide de Windows </a:t>
            </a:r>
            <a:r>
              <a:rPr lang="fr-FR" dirty="0" err="1" smtClean="0"/>
              <a:t>Movie</a:t>
            </a:r>
            <a:r>
              <a:rPr lang="fr-FR" dirty="0" smtClean="0"/>
              <a:t> </a:t>
            </a:r>
            <a:r>
              <a:rPr lang="fr-FR" dirty="0"/>
              <a:t>Maker : </a:t>
            </a:r>
            <a:r>
              <a:rPr lang="fr-FR" dirty="0">
                <a:hlinkClick r:id="rId3"/>
              </a:rPr>
              <a:t>http://www.youtube.com/watch?v=z_WBKd515EU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 forum de </a:t>
            </a:r>
            <a:r>
              <a:rPr lang="fr-FR" dirty="0" err="1" smtClean="0"/>
              <a:t>Role</a:t>
            </a:r>
            <a:r>
              <a:rPr lang="fr-FR" dirty="0" smtClean="0"/>
              <a:t> Play dont je suis co-fondatrice et Administratrice (Pseudonyme : Nathan.), via la plateforme </a:t>
            </a:r>
            <a:r>
              <a:rPr lang="fr-FR" dirty="0" err="1" smtClean="0"/>
              <a:t>Forumactif</a:t>
            </a:r>
            <a:r>
              <a:rPr lang="fr-FR" dirty="0" smtClean="0"/>
              <a:t> </a:t>
            </a:r>
            <a:r>
              <a:rPr lang="fr-FR" dirty="0"/>
              <a:t>: </a:t>
            </a:r>
            <a:r>
              <a:rPr lang="fr-FR" dirty="0">
                <a:hlinkClick r:id="rId4"/>
              </a:rPr>
              <a:t>http://sun-city.forumactif.fr/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07547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</TotalTime>
  <Words>528</Words>
  <Application>Microsoft Office PowerPoint</Application>
  <PresentationFormat>Grand écran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Facette</vt:lpstr>
      <vt:lpstr>Ma Candidature au DUT SRC</vt:lpstr>
      <vt:lpstr>Mes motivations</vt:lpstr>
      <vt:lpstr>Mes Projets</vt:lpstr>
      <vt:lpstr>Mes atouts</vt:lpstr>
      <vt:lpstr>Liens vers différents travaux.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Candidature au DUT SRC</dc:title>
  <dc:creator>Lisa Robinaud</dc:creator>
  <cp:lastModifiedBy>Lisa Robinaud</cp:lastModifiedBy>
  <cp:revision>9</cp:revision>
  <dcterms:created xsi:type="dcterms:W3CDTF">2013-04-01T15:16:14Z</dcterms:created>
  <dcterms:modified xsi:type="dcterms:W3CDTF">2013-04-01T16:46:20Z</dcterms:modified>
</cp:coreProperties>
</file>