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  <p:sldId id="315" r:id="rId3"/>
    <p:sldId id="290" r:id="rId4"/>
    <p:sldId id="273" r:id="rId5"/>
    <p:sldId id="278" r:id="rId6"/>
    <p:sldId id="314" r:id="rId7"/>
    <p:sldId id="287" r:id="rId8"/>
    <p:sldId id="280" r:id="rId9"/>
    <p:sldId id="318" r:id="rId10"/>
    <p:sldId id="283" r:id="rId11"/>
    <p:sldId id="309" r:id="rId12"/>
    <p:sldId id="296" r:id="rId13"/>
    <p:sldId id="260" r:id="rId14"/>
    <p:sldId id="263" r:id="rId15"/>
    <p:sldId id="265" r:id="rId16"/>
    <p:sldId id="269" r:id="rId17"/>
    <p:sldId id="267" r:id="rId18"/>
    <p:sldId id="268" r:id="rId19"/>
    <p:sldId id="271" r:id="rId20"/>
    <p:sldId id="274" r:id="rId21"/>
    <p:sldId id="276" r:id="rId22"/>
    <p:sldId id="281" r:id="rId23"/>
    <p:sldId id="307" r:id="rId24"/>
    <p:sldId id="282" r:id="rId25"/>
    <p:sldId id="317" r:id="rId26"/>
    <p:sldId id="257" r:id="rId27"/>
    <p:sldId id="286" r:id="rId28"/>
    <p:sldId id="298" r:id="rId29"/>
    <p:sldId id="299" r:id="rId30"/>
    <p:sldId id="300" r:id="rId31"/>
    <p:sldId id="324" r:id="rId32"/>
    <p:sldId id="295" r:id="rId33"/>
    <p:sldId id="293" r:id="rId34"/>
    <p:sldId id="305" r:id="rId35"/>
    <p:sldId id="316" r:id="rId36"/>
    <p:sldId id="323" r:id="rId37"/>
    <p:sldId id="292" r:id="rId38"/>
    <p:sldId id="311" r:id="rId39"/>
    <p:sldId id="312" r:id="rId40"/>
    <p:sldId id="275" r:id="rId41"/>
    <p:sldId id="322" r:id="rId4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nFeQncYFCR07U6XKX/clg==" hashData="k5nZciJKCVwnYWALD8YM1fKR62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993366"/>
    <a:srgbClr val="CC0066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7609C-732D-41E6-BE3A-720C15D63951}" type="datetimeFigureOut">
              <a:rPr lang="hu-HU" smtClean="0"/>
              <a:pPr/>
              <a:t>2011.05.23.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4BEF3-BB2A-44A5-8033-E904DECF8CD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etri sul Mare - Veduta 1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644008" y="0"/>
            <a:ext cx="41520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9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99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CAPRI</a:t>
            </a:r>
            <a:endParaRPr lang="hu-HU" sz="9600" b="1" cap="none" spc="0" dirty="0">
              <a:ln w="18000">
                <a:noFill/>
                <a:prstDash val="solid"/>
                <a:miter lim="800000"/>
              </a:ln>
              <a:solidFill>
                <a:srgbClr val="99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8000">
    <p:wipe dir="r"/>
    <p:sndAc>
      <p:stSnd>
        <p:snd r:embed="rId2" name="Capri, C_est Fini - Hervé Vil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oramic-view-from-capri-to-ital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_-_Italy_715200540634PM594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14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n_a_boat_round_an_island_of_Capr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076" b="4152"/>
          <a:stretch>
            <a:fillRect/>
          </a:stretch>
        </p:blipFill>
        <p:spPr>
          <a:xfrm>
            <a:off x="0" y="-1607"/>
            <a:ext cx="9144000" cy="6859607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,1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ek-img_0911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 1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l="5307" r="5307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nnS SWD - Italy - Isle of Capri - Marina Grand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38" t="984" r="738" b="984"/>
          <a:stretch>
            <a:fillRect/>
          </a:stretch>
        </p:blipFill>
        <p:spPr>
          <a:xfrm>
            <a:off x="-45913" y="0"/>
            <a:ext cx="918991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-marina-grand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0196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nacapri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xe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1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Capri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apri8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024"/>
          <a:stretch>
            <a:fillRect/>
          </a:stretch>
        </p:blipFill>
        <p:spPr>
          <a:xfrm>
            <a:off x="0" y="-469"/>
            <a:ext cx="9153490" cy="6858469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k capri hotel poo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27615"/>
          <a:stretch>
            <a:fillRect/>
          </a:stretch>
        </p:blipFill>
        <p:spPr>
          <a:xfrm>
            <a:off x="-5191" y="0"/>
            <a:ext cx="914919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-008_463571_5698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2190"/>
          <a:stretch>
            <a:fillRect/>
          </a:stretch>
        </p:blipFill>
        <p:spPr>
          <a:xfrm>
            <a:off x="-12272" y="0"/>
            <a:ext cx="915627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trada_anacapri-950x6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785" r="7957"/>
          <a:stretch>
            <a:fillRect/>
          </a:stretch>
        </p:blipFill>
        <p:spPr>
          <a:xfrm>
            <a:off x="-14071" y="0"/>
            <a:ext cx="915807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1-05-23 06h51_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906" r="5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apri September 12-15, 2008 042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-piazza-clock-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2491" t="3258" r="3599" b="7965"/>
          <a:stretch>
            <a:fillRect/>
          </a:stretch>
        </p:blipFill>
        <p:spPr>
          <a:xfrm>
            <a:off x="0" y="0"/>
            <a:ext cx="9151828" cy="6857999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sc0249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2728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3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-coast-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4429" t="3495" r="8305" b="4660"/>
          <a:stretch>
            <a:fillRect/>
          </a:stretch>
        </p:blipFill>
        <p:spPr>
          <a:xfrm>
            <a:off x="3734" y="0"/>
            <a:ext cx="9140267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ri_view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taly rome capri 39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sdc1101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capri01-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6257" r="4693" b="4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apri_Town_Bay_of_Naples_Campania_Ital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á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ág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0_426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yspa_Capri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6519446"/>
            <a:ext cx="346120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http://judy-christmas.blogspot.com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059501" y="6519446"/>
            <a:ext cx="308449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243847" y="6258798"/>
            <a:ext cx="290015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http://judy-pps.blogspot.com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6258798"/>
            <a:ext cx="281038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http://judy-art.blogspot.com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0" y="0"/>
            <a:ext cx="320953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http://judystravels.blogspot.com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6231023" y="0"/>
            <a:ext cx="291297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http://judy-cats.blogspot.com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3347864" y="1486525"/>
            <a:ext cx="1184940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20</Words>
  <Application>Microsoft Office PowerPoint</Application>
  <PresentationFormat>Diavetítés a képernyőre (4:3 oldalarány)</PresentationFormat>
  <Paragraphs>8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22</cp:revision>
  <dcterms:created xsi:type="dcterms:W3CDTF">2011-05-23T04:59:14Z</dcterms:created>
  <dcterms:modified xsi:type="dcterms:W3CDTF">2011-05-23T08:22:48Z</dcterms:modified>
</cp:coreProperties>
</file>