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8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5F98D-739C-4838-8788-F2AB10870AB2}" type="datetimeFigureOut">
              <a:rPr lang="fr-FR" smtClean="0"/>
              <a:pPr/>
              <a:t>28/03/2013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3B2F3-4878-42E1-A945-68A1776FF88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5F98D-739C-4838-8788-F2AB10870AB2}" type="datetimeFigureOut">
              <a:rPr lang="fr-FR" smtClean="0"/>
              <a:pPr/>
              <a:t>28/03/2013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3B2F3-4878-42E1-A945-68A1776FF88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5F98D-739C-4838-8788-F2AB10870AB2}" type="datetimeFigureOut">
              <a:rPr lang="fr-FR" smtClean="0"/>
              <a:pPr/>
              <a:t>28/03/2013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3B2F3-4878-42E1-A945-68A1776FF88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5F98D-739C-4838-8788-F2AB10870AB2}" type="datetimeFigureOut">
              <a:rPr lang="fr-FR" smtClean="0"/>
              <a:pPr/>
              <a:t>28/03/2013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3B2F3-4878-42E1-A945-68A1776FF88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5F98D-739C-4838-8788-F2AB10870AB2}" type="datetimeFigureOut">
              <a:rPr lang="fr-FR" smtClean="0"/>
              <a:pPr/>
              <a:t>28/03/2013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3B2F3-4878-42E1-A945-68A1776FF88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5F98D-739C-4838-8788-F2AB10870AB2}" type="datetimeFigureOut">
              <a:rPr lang="fr-FR" smtClean="0"/>
              <a:pPr/>
              <a:t>28/03/2013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3B2F3-4878-42E1-A945-68A1776FF88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5F98D-739C-4838-8788-F2AB10870AB2}" type="datetimeFigureOut">
              <a:rPr lang="fr-FR" smtClean="0"/>
              <a:pPr/>
              <a:t>28/03/2013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3B2F3-4878-42E1-A945-68A1776FF88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5F98D-739C-4838-8788-F2AB10870AB2}" type="datetimeFigureOut">
              <a:rPr lang="fr-FR" smtClean="0"/>
              <a:pPr/>
              <a:t>28/03/2013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3B2F3-4878-42E1-A945-68A1776FF88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5F98D-739C-4838-8788-F2AB10870AB2}" type="datetimeFigureOut">
              <a:rPr lang="fr-FR" smtClean="0"/>
              <a:pPr/>
              <a:t>28/03/2013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3B2F3-4878-42E1-A945-68A1776FF88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5F98D-739C-4838-8788-F2AB10870AB2}" type="datetimeFigureOut">
              <a:rPr lang="fr-FR" smtClean="0"/>
              <a:pPr/>
              <a:t>28/03/2013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3B2F3-4878-42E1-A945-68A1776FF88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5F98D-739C-4838-8788-F2AB10870AB2}" type="datetimeFigureOut">
              <a:rPr lang="fr-FR" smtClean="0"/>
              <a:pPr/>
              <a:t>28/03/2013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3B2F3-4878-42E1-A945-68A1776FF88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5F98D-739C-4838-8788-F2AB10870AB2}" type="datetimeFigureOut">
              <a:rPr lang="fr-FR" smtClean="0"/>
              <a:pPr/>
              <a:t>28/03/2013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3B2F3-4878-42E1-A945-68A1776FF88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fondpage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chateau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5" y="0"/>
            <a:ext cx="3852131" cy="4077072"/>
          </a:xfrm>
          <a:prstGeom prst="rect">
            <a:avLst/>
          </a:prstGeom>
        </p:spPr>
      </p:pic>
      <p:pic>
        <p:nvPicPr>
          <p:cNvPr id="6" name="Image 5" descr="princess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318476"/>
            <a:ext cx="4032448" cy="5539524"/>
          </a:xfrm>
          <a:prstGeom prst="rect">
            <a:avLst/>
          </a:prstGeom>
        </p:spPr>
      </p:pic>
      <p:pic>
        <p:nvPicPr>
          <p:cNvPr id="8" name="Image 7" descr="06b91b0d - Copi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95183" y="4365104"/>
            <a:ext cx="2849025" cy="2492896"/>
          </a:xfrm>
          <a:prstGeom prst="rect">
            <a:avLst/>
          </a:prstGeom>
        </p:spPr>
      </p:pic>
      <p:pic>
        <p:nvPicPr>
          <p:cNvPr id="9" name="Image 8" descr="caross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92080" y="3070278"/>
            <a:ext cx="3851920" cy="3787722"/>
          </a:xfrm>
          <a:prstGeom prst="rect">
            <a:avLst/>
          </a:prstGeom>
        </p:spPr>
      </p:pic>
      <p:pic>
        <p:nvPicPr>
          <p:cNvPr id="7" name="Image 6" descr="06b91b0d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38271" y="4365104"/>
            <a:ext cx="2849025" cy="2492896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107504" y="404665"/>
            <a:ext cx="4104456" cy="10081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dirty="0" smtClean="0">
                <a:solidFill>
                  <a:srgbClr val="FF6699"/>
                </a:solidFill>
                <a:latin typeface="Aparajita" pitchFamily="34" charset="0"/>
                <a:cs typeface="Aparajita" pitchFamily="34" charset="0"/>
              </a:rPr>
              <a:t>CENDRILLON</a:t>
            </a:r>
            <a:endParaRPr lang="fr-FR" sz="6000" dirty="0">
              <a:solidFill>
                <a:srgbClr val="FF6699"/>
              </a:solidFill>
              <a:latin typeface="Aparajita" pitchFamily="34" charset="0"/>
              <a:cs typeface="Aparajit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0"/>
                            </p:stCondLst>
                            <p:childTnLst>
                              <p:par>
                                <p:cTn id="36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p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maiso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476672"/>
            <a:ext cx="6236437" cy="4248472"/>
          </a:xfrm>
          <a:prstGeom prst="rect">
            <a:avLst/>
          </a:prstGeom>
        </p:spPr>
      </p:pic>
      <p:pic>
        <p:nvPicPr>
          <p:cNvPr id="4" name="Image 3" descr="sourislavag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3259322" cy="3140968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491880" y="0"/>
            <a:ext cx="32403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 smtClean="0">
                <a:solidFill>
                  <a:schemeClr val="bg1"/>
                </a:solidFill>
              </a:rPr>
              <a:t>C’est samedi</a:t>
            </a:r>
            <a:endParaRPr lang="fr-FR" sz="4400" b="1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4427984" y="620688"/>
            <a:ext cx="3240360" cy="720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</a:rPr>
              <a:t>Jour de lavage</a:t>
            </a:r>
            <a:endParaRPr lang="fr-FR" sz="4000" b="1" dirty="0">
              <a:solidFill>
                <a:schemeClr val="bg1"/>
              </a:solidFill>
            </a:endParaRPr>
          </a:p>
        </p:txBody>
      </p:sp>
      <p:pic>
        <p:nvPicPr>
          <p:cNvPr id="8" name="Image 7" descr="sourisfleurros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32625" y="3068960"/>
            <a:ext cx="3011376" cy="3789040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2123728" y="3933056"/>
            <a:ext cx="2880320" cy="720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  <a:latin typeface="Allegro" pitchFamily="2" charset="0"/>
              </a:rPr>
              <a:t>Moi je préfère</a:t>
            </a:r>
            <a:endParaRPr lang="fr-FR" sz="4000" b="1" dirty="0">
              <a:solidFill>
                <a:schemeClr val="bg1"/>
              </a:solidFill>
              <a:latin typeface="Allegro" pitchFamily="2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491880" y="4797152"/>
            <a:ext cx="27363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  <a:latin typeface="Allegro" pitchFamily="2" charset="0"/>
              </a:rPr>
              <a:t>Me promener </a:t>
            </a:r>
            <a:endParaRPr lang="fr-FR" sz="4000" b="1" dirty="0">
              <a:solidFill>
                <a:schemeClr val="bg1"/>
              </a:solidFill>
              <a:latin typeface="Allegro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000"/>
                            </p:stCondLst>
                            <p:childTnLst>
                              <p:par>
                                <p:cTn id="40" presetID="1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4000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700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p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sourisfi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1700808"/>
            <a:ext cx="2204551" cy="3184353"/>
          </a:xfrm>
          <a:prstGeom prst="rect">
            <a:avLst/>
          </a:prstGeom>
        </p:spPr>
      </p:pic>
      <p:pic>
        <p:nvPicPr>
          <p:cNvPr id="3" name="Image 2" descr="cadr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48680"/>
            <a:ext cx="9144000" cy="5832648"/>
          </a:xfrm>
          <a:prstGeom prst="rect">
            <a:avLst/>
          </a:prstGeom>
        </p:spPr>
      </p:pic>
      <p:pic>
        <p:nvPicPr>
          <p:cNvPr id="5" name="Image 4" descr="fi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64088" y="1700808"/>
            <a:ext cx="759750" cy="3096344"/>
          </a:xfrm>
          <a:prstGeom prst="rect">
            <a:avLst/>
          </a:prstGeom>
        </p:spPr>
      </p:pic>
      <p:pic>
        <p:nvPicPr>
          <p:cNvPr id="6" name="Image 5" descr="portegauch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" y="0"/>
            <a:ext cx="4572000" cy="6858000"/>
          </a:xfrm>
          <a:prstGeom prst="rect">
            <a:avLst/>
          </a:prstGeom>
        </p:spPr>
      </p:pic>
      <p:pic>
        <p:nvPicPr>
          <p:cNvPr id="7" name="Image 6" descr="portedroite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11</Words>
  <Application>Microsoft Office PowerPoint</Application>
  <PresentationFormat>Affichage à l'écran (4:3)</PresentationFormat>
  <Paragraphs>5</Paragraphs>
  <Slides>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Thème Office</vt:lpstr>
      <vt:lpstr>Diapositive 1</vt:lpstr>
      <vt:lpstr>Diapositive 2</vt:lpstr>
      <vt:lpstr>Diapositive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Ghislaine</dc:creator>
  <cp:lastModifiedBy>Ghislaine</cp:lastModifiedBy>
  <cp:revision>18</cp:revision>
  <dcterms:created xsi:type="dcterms:W3CDTF">2013-03-28T08:47:58Z</dcterms:created>
  <dcterms:modified xsi:type="dcterms:W3CDTF">2013-03-28T14:16:09Z</dcterms:modified>
</cp:coreProperties>
</file>