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9" r:id="rId3"/>
    <p:sldId id="261" r:id="rId4"/>
    <p:sldId id="265" r:id="rId5"/>
    <p:sldId id="262" r:id="rId6"/>
    <p:sldId id="260" r:id="rId7"/>
    <p:sldId id="266" r:id="rId8"/>
    <p:sldId id="263" r:id="rId9"/>
    <p:sldId id="264" r:id="rId10"/>
    <p:sldId id="267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89" autoAdjust="0"/>
  </p:normalViewPr>
  <p:slideViewPr>
    <p:cSldViewPr>
      <p:cViewPr varScale="1">
        <p:scale>
          <a:sx n="72" d="100"/>
          <a:sy n="72" d="100"/>
        </p:scale>
        <p:origin x="-96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888B7F-9E75-4378-B325-8EF33E72687A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46B903-3B41-44CC-9251-5DFA339F64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Par un Dredi</a:t>
            </a:r>
            <a:r>
              <a:rPr lang="fr-FR" baseline="0" dirty="0" smtClean="0"/>
              <a:t> pluvieux les trois compères partir en vadrouille du côté de la Capelle, petit coincoin, de paradis situé non loin de Rabastens. Ici ce niche deux drôles de bestioles, la D’</a:t>
            </a:r>
            <a:r>
              <a:rPr lang="fr-FR" baseline="0" dirty="0" err="1" smtClean="0"/>
              <a:t>niiiise</a:t>
            </a:r>
            <a:r>
              <a:rPr lang="fr-FR" baseline="0" dirty="0" smtClean="0"/>
              <a:t>  torticolique et le Canou à mouchtache flamboyante  ! En ce lieu la bonne humeur et reine, mais attention, si tu manges trop, t’attrape la gastro et direction le Jacob Delafond, cassoulet tu veux cassoulet tu auras à deux fourchettes tu le mangera, avec deux rouleau tu te torcheras le baba au rhum !!</a:t>
            </a:r>
          </a:p>
          <a:p>
            <a:r>
              <a:rPr lang="fr-FR" baseline="0" dirty="0" smtClean="0"/>
              <a:t>Bon séjour les amis………..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46B903-3B41-44CC-9251-5DFA339F64E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r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5" name="Sous-titr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1" name="Espace réservé de la date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B31C415-D7C5-4AF1-AD67-446592F9BC8B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18" name="Espace réservé du pied de page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3EC58E5-91AB-41F7-AE14-18CE17F402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31C415-D7C5-4AF1-AD67-446592F9BC8B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EC58E5-91AB-41F7-AE14-18CE17F402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B31C415-D7C5-4AF1-AD67-446592F9BC8B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3EC58E5-91AB-41F7-AE14-18CE17F402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31C415-D7C5-4AF1-AD67-446592F9BC8B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EC58E5-91AB-41F7-AE14-18CE17F402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31C415-D7C5-4AF1-AD67-446592F9BC8B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EC58E5-91AB-41F7-AE14-18CE17F402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31C415-D7C5-4AF1-AD67-446592F9BC8B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EC58E5-91AB-41F7-AE14-18CE17F402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B31C415-D7C5-4AF1-AD67-446592F9BC8B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EC58E5-91AB-41F7-AE14-18CE17F402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31C415-D7C5-4AF1-AD67-446592F9BC8B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EC58E5-91AB-41F7-AE14-18CE17F402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31C415-D7C5-4AF1-AD67-446592F9BC8B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EC58E5-91AB-41F7-AE14-18CE17F402A1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pour une image 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31C415-D7C5-4AF1-AD67-446592F9BC8B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EC58E5-91AB-41F7-AE14-18CE17F402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B31C415-D7C5-4AF1-AD67-446592F9BC8B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3EC58E5-91AB-41F7-AE14-18CE17F402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Espace réservé du titre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1" name="Espace réservé du texte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7" name="Espace réservé de la date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B31C415-D7C5-4AF1-AD67-446592F9BC8B}" type="datetimeFigureOut">
              <a:rPr lang="fr-FR" smtClean="0"/>
              <a:pPr/>
              <a:t>28/03/2013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3EC58E5-91AB-41F7-AE14-18CE17F402A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tangfred\Music\Musique%20Film%20-%20Laurel%20Et%20Hardy%201936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r-FR" dirty="0" smtClean="0"/>
              <a:t>Laurel et Hardy avec Sainte Image en vadrouille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0" y="2132856"/>
            <a:ext cx="2735289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2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Inauguration</a:t>
            </a:r>
          </a:p>
          <a:p>
            <a:pPr algn="ctr"/>
            <a:endParaRPr lang="fr-FR" sz="3200" b="1" i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fr-FR" sz="32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du </a:t>
            </a:r>
          </a:p>
          <a:p>
            <a:pPr algn="ctr"/>
            <a:endParaRPr lang="fr-FR" sz="3200" b="1" i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fr-FR" sz="3200" b="1" i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C-Max</a:t>
            </a:r>
            <a:r>
              <a:rPr lang="fr-FR" sz="32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!</a:t>
            </a:r>
            <a:endParaRPr lang="fr-FR" sz="3200" b="1" i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" name="Musique Film - Laurel Et Hardy 193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5576" y="764704"/>
            <a:ext cx="1080120" cy="1080120"/>
          </a:xfrm>
          <a:prstGeom prst="rect">
            <a:avLst/>
          </a:prstGeom>
        </p:spPr>
      </p:pic>
    </p:spTree>
  </p:cSld>
  <p:clrMapOvr>
    <a:masterClrMapping/>
  </p:clrMapOvr>
  <p:transition advClick="0" advTm="1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7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mph" presetSubtype="0" decel="50000" autoRev="1" fill="hold" grpId="0" nodeType="afterEffect">
                                  <p:stCondLst>
                                    <p:cond delay="1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9" dur="135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88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280"/>
                            </p:stCondLst>
                            <p:childTnLst>
                              <p:par>
                                <p:cTn id="16" presetID="2" presetClass="exit" presetSubtype="4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11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1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0" showWhenStopped="0">
                <p:cTn id="2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2" grpId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76712"/>
          </a:xfrm>
        </p:spPr>
        <p:txBody>
          <a:bodyPr/>
          <a:lstStyle/>
          <a:p>
            <a:pPr algn="ctr"/>
            <a:r>
              <a:rPr lang="fr-FR" dirty="0" smtClean="0"/>
              <a:t>AGANITE VILLAGE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79512" y="1600200"/>
            <a:ext cx="7848872" cy="4525963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fr-FR" dirty="0" smtClean="0">
                <a:latin typeface="Comic Sans MS" pitchFamily="66" charset="0"/>
              </a:rPr>
              <a:t>Par un Dredi</a:t>
            </a:r>
            <a:r>
              <a:rPr lang="fr-FR" baseline="0" dirty="0" smtClean="0">
                <a:latin typeface="Comic Sans MS" pitchFamily="66" charset="0"/>
              </a:rPr>
              <a:t> </a:t>
            </a:r>
            <a:r>
              <a:rPr lang="fr-FR" baseline="0" dirty="0" smtClean="0">
                <a:latin typeface="Comic Sans MS" pitchFamily="66" charset="0"/>
              </a:rPr>
              <a:t>pluvieux, </a:t>
            </a: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les </a:t>
            </a:r>
            <a:r>
              <a:rPr lang="fr-FR" baseline="0" dirty="0" smtClean="0">
                <a:latin typeface="Comic Sans MS" pitchFamily="66" charset="0"/>
              </a:rPr>
              <a:t>trois compères partir en vadrouille du côté de la Capelle, </a:t>
            </a:r>
            <a:endParaRPr lang="fr-FR" baseline="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petit </a:t>
            </a:r>
            <a:r>
              <a:rPr lang="fr-FR" baseline="0" dirty="0" smtClean="0">
                <a:latin typeface="Comic Sans MS" pitchFamily="66" charset="0"/>
              </a:rPr>
              <a:t>coincoin, de paradis situé non loin de Rabastens. </a:t>
            </a:r>
            <a:endParaRPr lang="fr-FR" baseline="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Ici </a:t>
            </a:r>
            <a:r>
              <a:rPr lang="fr-FR" baseline="0" dirty="0" smtClean="0">
                <a:latin typeface="Comic Sans MS" pitchFamily="66" charset="0"/>
              </a:rPr>
              <a:t>ce niche deux drôles de bestioles</a:t>
            </a:r>
            <a:r>
              <a:rPr lang="fr-FR" baseline="0" dirty="0" smtClean="0">
                <a:latin typeface="Comic Sans MS" pitchFamily="66" charset="0"/>
              </a:rPr>
              <a:t>,</a:t>
            </a: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 </a:t>
            </a:r>
            <a:r>
              <a:rPr lang="fr-FR" baseline="0" dirty="0" smtClean="0">
                <a:latin typeface="Comic Sans MS" pitchFamily="66" charset="0"/>
              </a:rPr>
              <a:t>la D’</a:t>
            </a:r>
            <a:r>
              <a:rPr lang="fr-FR" baseline="0" dirty="0" err="1" smtClean="0">
                <a:latin typeface="Comic Sans MS" pitchFamily="66" charset="0"/>
              </a:rPr>
              <a:t>niiiise</a:t>
            </a:r>
            <a:r>
              <a:rPr lang="fr-FR" baseline="0" dirty="0" smtClean="0">
                <a:latin typeface="Comic Sans MS" pitchFamily="66" charset="0"/>
              </a:rPr>
              <a:t>  torticolique et le Canou à mouchtache flamboyante  ! </a:t>
            </a:r>
            <a:endParaRPr lang="fr-FR" baseline="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En </a:t>
            </a:r>
            <a:r>
              <a:rPr lang="fr-FR" baseline="0" dirty="0" smtClean="0">
                <a:latin typeface="Comic Sans MS" pitchFamily="66" charset="0"/>
              </a:rPr>
              <a:t>ce lieu la bonne humeur et reine, </a:t>
            </a:r>
            <a:endParaRPr lang="fr-FR" baseline="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mais attention !!!!! </a:t>
            </a:r>
            <a:r>
              <a:rPr lang="fr-FR" baseline="0" dirty="0" smtClean="0">
                <a:latin typeface="Comic Sans MS" pitchFamily="66" charset="0"/>
              </a:rPr>
              <a:t>si tu manges trop, t’attrape la </a:t>
            </a:r>
            <a:r>
              <a:rPr lang="fr-FR" baseline="0" dirty="0" smtClean="0">
                <a:latin typeface="Comic Sans MS" pitchFamily="66" charset="0"/>
              </a:rPr>
              <a:t>gastro ‘’!!</a:t>
            </a: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 </a:t>
            </a:r>
            <a:r>
              <a:rPr lang="fr-FR" baseline="0" dirty="0" smtClean="0">
                <a:latin typeface="Comic Sans MS" pitchFamily="66" charset="0"/>
              </a:rPr>
              <a:t>direction le Jacob </a:t>
            </a:r>
            <a:r>
              <a:rPr lang="fr-FR" baseline="0" dirty="0" smtClean="0">
                <a:latin typeface="Comic Sans MS" pitchFamily="66" charset="0"/>
              </a:rPr>
              <a:t>Delafond …</a:t>
            </a: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 Du cassoulet ? </a:t>
            </a:r>
            <a:r>
              <a:rPr lang="fr-FR" baseline="0" dirty="0" smtClean="0">
                <a:latin typeface="Comic Sans MS" pitchFamily="66" charset="0"/>
              </a:rPr>
              <a:t>tu veux </a:t>
            </a:r>
            <a:r>
              <a:rPr lang="fr-FR" baseline="0" dirty="0" smtClean="0">
                <a:latin typeface="Comic Sans MS" pitchFamily="66" charset="0"/>
              </a:rPr>
              <a:t>du cassoulet ? </a:t>
            </a: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T’en auras un </a:t>
            </a:r>
            <a:r>
              <a:rPr lang="fr-FR" baseline="0" dirty="0" smtClean="0">
                <a:latin typeface="Comic Sans MS" pitchFamily="66" charset="0"/>
              </a:rPr>
              <a:t>à deux </a:t>
            </a:r>
            <a:r>
              <a:rPr lang="fr-FR" baseline="0" dirty="0" smtClean="0">
                <a:latin typeface="Comic Sans MS" pitchFamily="66" charset="0"/>
              </a:rPr>
              <a:t>fourchettes !!</a:t>
            </a: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 </a:t>
            </a:r>
            <a:r>
              <a:rPr lang="fr-FR" baseline="0" dirty="0" smtClean="0">
                <a:latin typeface="Comic Sans MS" pitchFamily="66" charset="0"/>
              </a:rPr>
              <a:t>tu le </a:t>
            </a:r>
            <a:r>
              <a:rPr lang="fr-FR" baseline="0" dirty="0" smtClean="0">
                <a:latin typeface="Comic Sans MS" pitchFamily="66" charset="0"/>
              </a:rPr>
              <a:t>mangera</a:t>
            </a:r>
            <a:r>
              <a:rPr lang="fr-FR" dirty="0" smtClean="0">
                <a:latin typeface="Comic Sans MS" pitchFamily="66" charset="0"/>
              </a:rPr>
              <a:t> !</a:t>
            </a: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tu </a:t>
            </a:r>
            <a:r>
              <a:rPr lang="fr-FR" baseline="0" dirty="0" smtClean="0">
                <a:latin typeface="Comic Sans MS" pitchFamily="66" charset="0"/>
              </a:rPr>
              <a:t>te torcheras le baba au rhum !!</a:t>
            </a:r>
          </a:p>
          <a:p>
            <a:pPr algn="just"/>
            <a:endParaRPr lang="fr-FR" dirty="0"/>
          </a:p>
        </p:txBody>
      </p:sp>
      <p:pic>
        <p:nvPicPr>
          <p:cNvPr id="6" name="Image 5" descr="49b0fa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4509120"/>
            <a:ext cx="2450592" cy="1679448"/>
          </a:xfrm>
          <a:prstGeom prst="rect">
            <a:avLst/>
          </a:prstGeom>
        </p:spPr>
      </p:pic>
    </p:spTree>
  </p:cSld>
  <p:clrMapOvr>
    <a:masterClrMapping/>
  </p:clrMapOvr>
  <p:transition advClick="0" advTm="0">
    <p:sndAc>
      <p:stSnd>
        <p:snd r:embed="rId2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979 0.15128 C 0.26493 -0.09253 0.16024 -0.33611 0.1 -0.36225 C 0.03976 -0.38839 0.02465 -0.06639 0.00798 -0.00602 C -0.00868 0.05436 -0.00434 0.02706 2.77778E-7 4.72126E-6 " pathEditMode="relative" ptsTypes="aa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4" presetClass="entr" presetSubtype="16" fill="hold" grpId="1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29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76712"/>
          </a:xfrm>
        </p:spPr>
        <p:txBody>
          <a:bodyPr/>
          <a:lstStyle/>
          <a:p>
            <a:pPr algn="ctr"/>
            <a:r>
              <a:rPr lang="fr-FR" dirty="0" smtClean="0"/>
              <a:t>AGANITE VILLAGE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79512" y="1600200"/>
            <a:ext cx="7848872" cy="4525963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fr-FR" dirty="0" smtClean="0">
                <a:latin typeface="Comic Sans MS" pitchFamily="66" charset="0"/>
              </a:rPr>
              <a:t>Par un Dredi</a:t>
            </a:r>
            <a:r>
              <a:rPr lang="fr-FR" baseline="0" dirty="0" smtClean="0">
                <a:latin typeface="Comic Sans MS" pitchFamily="66" charset="0"/>
              </a:rPr>
              <a:t> </a:t>
            </a:r>
            <a:r>
              <a:rPr lang="fr-FR" baseline="0" dirty="0" smtClean="0">
                <a:latin typeface="Comic Sans MS" pitchFamily="66" charset="0"/>
              </a:rPr>
              <a:t>pluvieux, </a:t>
            </a: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les </a:t>
            </a:r>
            <a:r>
              <a:rPr lang="fr-FR" baseline="0" dirty="0" smtClean="0">
                <a:latin typeface="Comic Sans MS" pitchFamily="66" charset="0"/>
              </a:rPr>
              <a:t>trois compères partir en vadrouille du côté de la Capelle, </a:t>
            </a:r>
            <a:endParaRPr lang="fr-FR" baseline="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petit </a:t>
            </a:r>
            <a:r>
              <a:rPr lang="fr-FR" baseline="0" dirty="0" smtClean="0">
                <a:latin typeface="Comic Sans MS" pitchFamily="66" charset="0"/>
              </a:rPr>
              <a:t>coincoin, de paradis situé non loin de Rabastens. </a:t>
            </a:r>
            <a:endParaRPr lang="fr-FR" baseline="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Ici </a:t>
            </a:r>
            <a:r>
              <a:rPr lang="fr-FR" baseline="0" dirty="0" smtClean="0">
                <a:latin typeface="Comic Sans MS" pitchFamily="66" charset="0"/>
              </a:rPr>
              <a:t>ce niche deux drôles de bestioles</a:t>
            </a:r>
            <a:r>
              <a:rPr lang="fr-FR" baseline="0" dirty="0" smtClean="0">
                <a:latin typeface="Comic Sans MS" pitchFamily="66" charset="0"/>
              </a:rPr>
              <a:t>,</a:t>
            </a: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 </a:t>
            </a:r>
            <a:r>
              <a:rPr lang="fr-FR" baseline="0" dirty="0" smtClean="0">
                <a:latin typeface="Comic Sans MS" pitchFamily="66" charset="0"/>
              </a:rPr>
              <a:t>la D’</a:t>
            </a:r>
            <a:r>
              <a:rPr lang="fr-FR" baseline="0" dirty="0" err="1" smtClean="0">
                <a:latin typeface="Comic Sans MS" pitchFamily="66" charset="0"/>
              </a:rPr>
              <a:t>niiiise</a:t>
            </a:r>
            <a:r>
              <a:rPr lang="fr-FR" baseline="0" dirty="0" smtClean="0">
                <a:latin typeface="Comic Sans MS" pitchFamily="66" charset="0"/>
              </a:rPr>
              <a:t>  torticolique et le Canou à mouchtache flamboyante  ! </a:t>
            </a:r>
            <a:endParaRPr lang="fr-FR" baseline="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En </a:t>
            </a:r>
            <a:r>
              <a:rPr lang="fr-FR" baseline="0" dirty="0" smtClean="0">
                <a:latin typeface="Comic Sans MS" pitchFamily="66" charset="0"/>
              </a:rPr>
              <a:t>ce lieu la bonne humeur et reine, </a:t>
            </a:r>
            <a:endParaRPr lang="fr-FR" baseline="0" dirty="0" smtClean="0">
              <a:latin typeface="Comic Sans MS" pitchFamily="66" charset="0"/>
            </a:endParaRP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mais attention !!!!! </a:t>
            </a:r>
            <a:r>
              <a:rPr lang="fr-FR" baseline="0" dirty="0" smtClean="0">
                <a:latin typeface="Comic Sans MS" pitchFamily="66" charset="0"/>
              </a:rPr>
              <a:t>si tu manges trop, t’attrape la </a:t>
            </a:r>
            <a:r>
              <a:rPr lang="fr-FR" baseline="0" dirty="0" smtClean="0">
                <a:latin typeface="Comic Sans MS" pitchFamily="66" charset="0"/>
              </a:rPr>
              <a:t>gastro ‘’!!</a:t>
            </a: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 </a:t>
            </a:r>
            <a:r>
              <a:rPr lang="fr-FR" baseline="0" dirty="0" smtClean="0">
                <a:latin typeface="Comic Sans MS" pitchFamily="66" charset="0"/>
              </a:rPr>
              <a:t>direction le Jacob </a:t>
            </a:r>
            <a:r>
              <a:rPr lang="fr-FR" baseline="0" dirty="0" smtClean="0">
                <a:latin typeface="Comic Sans MS" pitchFamily="66" charset="0"/>
              </a:rPr>
              <a:t>Delafond …</a:t>
            </a: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 Du cassoulet ? </a:t>
            </a:r>
            <a:r>
              <a:rPr lang="fr-FR" baseline="0" dirty="0" smtClean="0">
                <a:latin typeface="Comic Sans MS" pitchFamily="66" charset="0"/>
              </a:rPr>
              <a:t>tu veux </a:t>
            </a:r>
            <a:r>
              <a:rPr lang="fr-FR" baseline="0" dirty="0" smtClean="0">
                <a:latin typeface="Comic Sans MS" pitchFamily="66" charset="0"/>
              </a:rPr>
              <a:t>du cassoulet ? </a:t>
            </a: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T’en auras un </a:t>
            </a:r>
            <a:r>
              <a:rPr lang="fr-FR" baseline="0" dirty="0" smtClean="0">
                <a:latin typeface="Comic Sans MS" pitchFamily="66" charset="0"/>
              </a:rPr>
              <a:t>à deux </a:t>
            </a:r>
            <a:r>
              <a:rPr lang="fr-FR" baseline="0" dirty="0" smtClean="0">
                <a:latin typeface="Comic Sans MS" pitchFamily="66" charset="0"/>
              </a:rPr>
              <a:t>fourchettes !!</a:t>
            </a: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 </a:t>
            </a:r>
            <a:r>
              <a:rPr lang="fr-FR" baseline="0" dirty="0" smtClean="0">
                <a:latin typeface="Comic Sans MS" pitchFamily="66" charset="0"/>
              </a:rPr>
              <a:t>tu le </a:t>
            </a:r>
            <a:r>
              <a:rPr lang="fr-FR" baseline="0" dirty="0" smtClean="0">
                <a:latin typeface="Comic Sans MS" pitchFamily="66" charset="0"/>
              </a:rPr>
              <a:t>mangera</a:t>
            </a:r>
            <a:r>
              <a:rPr lang="fr-FR" dirty="0" smtClean="0">
                <a:latin typeface="Comic Sans MS" pitchFamily="66" charset="0"/>
              </a:rPr>
              <a:t> !</a:t>
            </a: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 </a:t>
            </a:r>
            <a:r>
              <a:rPr lang="fr-FR" baseline="0" dirty="0" smtClean="0">
                <a:latin typeface="Comic Sans MS" pitchFamily="66" charset="0"/>
              </a:rPr>
              <a:t>avec deux rouleaux de PQ </a:t>
            </a:r>
            <a:r>
              <a:rPr lang="fr-FR" baseline="0" dirty="0" smtClean="0">
                <a:latin typeface="Comic Sans MS" pitchFamily="66" charset="0"/>
              </a:rPr>
              <a:t>!! </a:t>
            </a:r>
          </a:p>
          <a:p>
            <a:pPr algn="just">
              <a:buNone/>
            </a:pPr>
            <a:r>
              <a:rPr lang="fr-FR" baseline="0" dirty="0" smtClean="0">
                <a:latin typeface="Comic Sans MS" pitchFamily="66" charset="0"/>
              </a:rPr>
              <a:t>tu </a:t>
            </a:r>
            <a:r>
              <a:rPr lang="fr-FR" baseline="0" dirty="0" smtClean="0">
                <a:latin typeface="Comic Sans MS" pitchFamily="66" charset="0"/>
              </a:rPr>
              <a:t>te torcheras le baba au rhum !!</a:t>
            </a:r>
          </a:p>
          <a:p>
            <a:pPr algn="just"/>
            <a:endParaRPr lang="fr-FR" dirty="0"/>
          </a:p>
        </p:txBody>
      </p:sp>
      <p:pic>
        <p:nvPicPr>
          <p:cNvPr id="6" name="Image 5" descr="49b0fa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4509120"/>
            <a:ext cx="2450592" cy="1679448"/>
          </a:xfrm>
          <a:prstGeom prst="rect">
            <a:avLst/>
          </a:prstGeom>
        </p:spPr>
      </p:pic>
    </p:spTree>
  </p:cSld>
  <p:clrMapOvr>
    <a:masterClrMapping/>
  </p:clrMapOvr>
  <p:transition advClick="0" advTm="0">
    <p:sndAc>
      <p:stSnd>
        <p:snd r:embed="rId2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01 -0.0384 L -0.24427 -0.22716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-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76712"/>
          </a:xfrm>
        </p:spPr>
        <p:txBody>
          <a:bodyPr/>
          <a:lstStyle/>
          <a:p>
            <a:pPr algn="ctr"/>
            <a:r>
              <a:rPr lang="fr-FR" dirty="0" smtClean="0"/>
              <a:t>AGANITE VILLAGE</a:t>
            </a:r>
            <a:endParaRPr lang="fr-FR" dirty="0"/>
          </a:p>
        </p:txBody>
      </p:sp>
      <p:pic>
        <p:nvPicPr>
          <p:cNvPr id="6" name="Image 5" descr="49b0fa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2852936"/>
            <a:ext cx="2450592" cy="1679448"/>
          </a:xfrm>
          <a:prstGeom prst="rect">
            <a:avLst/>
          </a:prstGeom>
        </p:spPr>
      </p:pic>
      <p:sp>
        <p:nvSpPr>
          <p:cNvPr id="5" name="Bulle ronde 4"/>
          <p:cNvSpPr/>
          <p:nvPr/>
        </p:nvSpPr>
        <p:spPr>
          <a:xfrm>
            <a:off x="4860032" y="980728"/>
            <a:ext cx="3456384" cy="2160240"/>
          </a:xfrm>
          <a:prstGeom prst="wedgeEllipseCallout">
            <a:avLst>
              <a:gd name="adj1" fmla="val -49366"/>
              <a:gd name="adj2" fmla="val 414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i="1" dirty="0" smtClean="0">
                <a:latin typeface="Comic Sans MS" pitchFamily="66" charset="0"/>
              </a:rPr>
              <a:t> avec deux rouleaux de </a:t>
            </a:r>
            <a:r>
              <a:rPr lang="fr-FR" sz="2400" b="1" i="1" dirty="0" smtClean="0">
                <a:latin typeface="Comic Sans MS" pitchFamily="66" charset="0"/>
              </a:rPr>
              <a:t>PQ !! </a:t>
            </a:r>
            <a:endParaRPr lang="fr-FR" sz="2400" b="1" i="1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0">
    <p:sndAc>
      <p:stSnd>
        <p:snd r:embed="rId2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8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8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34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76712"/>
          </a:xfrm>
        </p:spPr>
        <p:txBody>
          <a:bodyPr/>
          <a:lstStyle/>
          <a:p>
            <a:pPr algn="ctr"/>
            <a:r>
              <a:rPr lang="fr-FR" dirty="0" smtClean="0"/>
              <a:t>AGANITE VILLAGE</a:t>
            </a:r>
            <a:endParaRPr lang="fr-FR" dirty="0"/>
          </a:p>
        </p:txBody>
      </p:sp>
      <p:pic>
        <p:nvPicPr>
          <p:cNvPr id="6" name="Image 5" descr="49b0fa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2852936"/>
            <a:ext cx="2450592" cy="1679448"/>
          </a:xfrm>
          <a:prstGeom prst="rect">
            <a:avLst/>
          </a:prstGeom>
        </p:spPr>
      </p:pic>
      <p:sp>
        <p:nvSpPr>
          <p:cNvPr id="8" name="Pensées 7"/>
          <p:cNvSpPr/>
          <p:nvPr/>
        </p:nvSpPr>
        <p:spPr>
          <a:xfrm>
            <a:off x="251520" y="332656"/>
            <a:ext cx="3096344" cy="2088232"/>
          </a:xfrm>
          <a:prstGeom prst="cloudCallout">
            <a:avLst>
              <a:gd name="adj1" fmla="val 37131"/>
              <a:gd name="adj2" fmla="val 7599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fr-FR" sz="2400" b="1" i="1" dirty="0" smtClean="0">
                <a:latin typeface="Comic Sans MS" pitchFamily="66" charset="0"/>
              </a:rPr>
              <a:t>Tu te </a:t>
            </a:r>
            <a:r>
              <a:rPr lang="fr-FR" sz="2400" b="1" i="1" dirty="0" smtClean="0">
                <a:latin typeface="Comic Sans MS" pitchFamily="66" charset="0"/>
              </a:rPr>
              <a:t>torcheras le </a:t>
            </a:r>
            <a:r>
              <a:rPr lang="fr-FR" sz="2400" b="1" i="1" dirty="0" smtClean="0">
                <a:latin typeface="Comic Sans MS" pitchFamily="66" charset="0"/>
              </a:rPr>
              <a:t>baba au </a:t>
            </a:r>
            <a:r>
              <a:rPr lang="fr-FR" sz="2400" b="1" i="1" dirty="0" smtClean="0">
                <a:latin typeface="Comic Sans MS" pitchFamily="66" charset="0"/>
              </a:rPr>
              <a:t>rhum !!</a:t>
            </a:r>
          </a:p>
        </p:txBody>
      </p:sp>
    </p:spTree>
  </p:cSld>
  <p:clrMapOvr>
    <a:masterClrMapping/>
  </p:clrMapOvr>
  <p:transition advClick="0" advTm="0">
    <p:sndAc>
      <p:stSnd>
        <p:snd r:embed="rId2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tangfred\Desktop\Image1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5536" y="620688"/>
            <a:ext cx="7488832" cy="528159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6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age1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b="24050"/>
          <a:stretch>
            <a:fillRect/>
          </a:stretch>
        </p:blipFill>
        <p:spPr>
          <a:xfrm>
            <a:off x="1403648" y="260648"/>
            <a:ext cx="5075878" cy="5825813"/>
          </a:xfrm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age1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b="24050"/>
          <a:stretch>
            <a:fillRect/>
          </a:stretch>
        </p:blipFill>
        <p:spPr>
          <a:xfrm>
            <a:off x="1403648" y="260648"/>
            <a:ext cx="5075878" cy="5825813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875 -0.03748 C -0.48872 -0.03794 -0.49028 -0.03771 -0.49097 -0.03886 C -0.49202 -0.04048 -0.49149 -0.04303 -0.49202 -0.04488 C -0.49896 -0.06755 -0.49479 -0.04858 -0.49774 -0.06292 C -0.49861 -0.07611 -0.5007 -0.08513 -0.5033 -0.09739 C -0.50486 -0.10433 -0.50781 -0.11821 -0.50781 -0.11821 C -0.50833 -0.13139 -0.50868 -0.14944 -0.51007 -0.16332 C -0.51059 -0.16887 -0.51233 -0.17974 -0.51233 -0.17974 C -0.51111 -0.20704 -0.51302 -0.23549 -0.50886 -0.26209 C -0.50799 -0.27366 -0.50695 -0.28383 -0.50208 -0.29355 C -0.5 -0.30604 -0.49896 -0.31899 -0.49323 -0.3294 C -0.49011 -0.34513 -0.49479 -0.32316 -0.48872 -0.34444 C -0.48767 -0.34791 -0.48802 -0.35184 -0.48646 -0.35485 C -0.4849 -0.35786 -0.47969 -0.36086 -0.47969 -0.36086 C -0.47483 -0.37659 -0.4809 -0.36086 -0.47188 -0.37289 C -0.47101 -0.37405 -0.47136 -0.3759 -0.47066 -0.37729 C -0.46979 -0.37891 -0.4684 -0.38006 -0.46736 -0.38168 C -0.46476 -0.38585 -0.46372 -0.39094 -0.46163 -0.39533 C -0.45833 -0.40898 -0.46354 -0.39001 -0.45729 -0.40273 C -0.45278 -0.41152 -0.46042 -0.40736 -0.45156 -0.41013 C -0.44931 -0.43003 -0.43663 -0.43489 -0.4257 -0.44622 C -0.41979 -0.45224 -0.41858 -0.46033 -0.41111 -0.46264 C -0.40521 -0.47051 -0.39913 -0.47537 -0.39097 -0.47768 C -0.38195 -0.48902 -0.37274 -0.49225 -0.36059 -0.4941 C -0.35469 -0.49572 -0.34965 -0.49966 -0.34375 -0.50151 C -0.33889 -0.50567 -0.33351 -0.50544 -0.32795 -0.50752 C -0.31806 -0.51076 -0.30799 -0.5133 -0.29774 -0.51492 C -0.2908 -0.51886 -0.28438 -0.52024 -0.27743 -0.52394 C -0.23889 -0.52302 -0.20122 -0.51886 -0.16285 -0.51654 C -0.15278 -0.51284 -0.14184 -0.51307 -0.13142 -0.51053 C -0.12153 -0.5133 -0.12917 -0.51215 -0.11563 -0.51053 C -0.10521 -0.50937 -0.0842 -0.50752 -0.0842 -0.50752 C -0.07031 -0.50475 -0.05538 -0.50035 -0.04149 -0.49827 C -0.02882 -0.49688 -0.0033 -0.49526 -0.0033 -0.49526 C 0.01424 -0.4911 0.02882 -0.47583 0.04618 -0.47305 C 0.06024 -0.46681 0.06979 -0.45547 0.08437 -0.45062 C 0.09635 -0.43974 0.11285 -0.43442 0.12708 -0.4328 C 0.13594 -0.42702 0.14618 -0.42286 0.15521 -0.41777 C 0.16476 -0.41222 0.17153 -0.40227 0.18212 -0.39973 C 0.19167 -0.39325 0.1809 -0.39973 0.1934 -0.39533 C 0.20069 -0.39279 0.20764 -0.3877 0.21476 -0.38469 C 0.21684 -0.38376 0.22691 -0.38215 0.22812 -0.38168 C 0.23628 -0.37914 0.24375 -0.37335 0.25174 -0.36989 C 0.26354 -0.35416 0.2783 -0.34259 0.2934 -0.3338 C 0.30243 -0.31761 0.30069 -0.31506 0.3125 -0.29956 C 0.31875 -0.27851 0.32517 -0.25446 0.33715 -0.23803 C 0.33871 -0.23156 0.34114 -0.22531 0.34271 -0.2186 C 0.34531 -0.20704 0.3434 -0.19454 0.34844 -0.18413 C 0.34948 -0.17812 0.35069 -0.17234 0.35174 -0.16632 C 0.35208 -0.15823 0.35208 -0.15013 0.35295 -0.14227 C 0.35364 -0.13625 0.35625 -0.12422 0.35625 -0.12422 C 0.35764 -0.09831 0.36163 -0.07472 0.36632 -0.04951 C 0.3684 -0.03863 0.36788 -0.02614 0.37205 -0.01643 C 0.37743 -0.00394 0.3783 -0.00324 0.38212 0.01341 C 0.38576 0.02937 0.38489 0.03493 0.38993 0.05089 C 0.39132 0.05528 0.39184 0.06014 0.3934 0.0643 C 0.39462 0.06754 0.39792 0.07333 0.39792 0.07333 C 0.39948 0.08281 0.4 0.08998 0.40347 0.09877 C 0.40573 0.1448 0.40851 0.19037 0.40347 0.23641 C 0.4026 0.24404 0.39809 0.27342 0.39219 0.27689 C 0.37639 0.28637 0.35764 0.27943 0.34045 0.2799 C 0.32934 0.28151 0.31927 0.2866 0.30799 0.28892 C 0.2934 0.29586 0.28142 0.29979 0.26632 0.30233 C 0.25191 0.31529 0.26736 0.30372 0.23837 0.30997 C 0.23403 0.31089 0.23003 0.3139 0.22587 0.31575 C 0.2151 0.32732 0.20312 0.32801 0.18993 0.3294 C 0.18333 0.33148 0.17621 0.33102 0.16979 0.33379 C 0.16424 0.33611 0.15937 0.3412 0.15399 0.3442 C 0.12656 0.35901 0.09514 0.36733 0.06632 0.37728 C 0.05694 0.37682 0.04757 0.37728 0.03837 0.37566 C 0.02917 0.37427 0.03055 0.3708 0.02361 0.36664 C 0.01302 0.36063 0.00278 0.3523 -0.00781 0.34721 C -0.02674 0.33796 -0.04566 0.33055 -0.06389 0.31876 C -0.09254 0.30025 -0.11788 0.27666 -0.14826 0.26347 C -0.15955 0.25329 -0.13802 0.27272 -0.15955 0.25445 C -0.16927 0.24612 -0.15764 0.25306 -0.17292 0.23941 C -0.17639 0.23641 -0.18056 0.23502 -0.1842 0.23201 C -0.19583 0.22253 -0.18924 0.21906 -0.20434 0.21397 C -0.20903 0.21004 -0.21424 0.2031 -0.21788 0.19754 C -0.22118 0.19246 -0.22396 0.18667 -0.22691 0.18112 C -0.22795 0.17904 -0.23021 0.17511 -0.23021 0.17511 C -0.23195 0.16678 -0.2316 0.16678 -0.23594 0.15706 C -0.2375 0.15336 -0.24149 0.14665 -0.24149 0.14665 C -0.24427 0.13578 -0.24601 0.12653 -0.25052 0.11681 C -0.25156 0.10895 -0.25156 0.10108 -0.25504 0.09438 C -0.25538 0.09229 -0.25556 0.09021 -0.25608 0.08836 C -0.25729 0.0842 -0.25972 0.08073 -0.26059 0.07633 C -0.2632 0.06454 -0.2632 0.05089 -0.26511 0.03886 C -0.26615 0.00347 -0.26615 0.01156 -0.27066 -0.01342 C -0.27049 -0.01458 -0.26719 -0.04742 -0.26615 -0.05089 C -0.26511 -0.05436 -0.26406 -0.05806 -0.26302 -0.06153 C -0.26111 -0.06616 -0.25729 -0.07495 -0.25729 -0.07495 C -0.25521 -0.08559 -0.24601 -0.10363 -0.24149 -0.11381 C -0.23924 -0.12538 -0.24201 -0.11613 -0.23247 -0.12885 C -0.22136 -0.14388 -0.20781 -0.16285 -0.19201 -0.1691 C -0.18247 -0.17974 -0.17031 -0.19015 -0.15833 -0.19478 C -0.14531 -0.2075 -0.13316 -0.20865 -0.11788 -0.2112 C -0.09948 -0.20912 -0.08281 -0.20657 -0.06511 -0.20218 C -0.06389 -0.20056 -0.06302 -0.19871 -0.06163 -0.19755 C -0.05955 -0.1957 -0.05695 -0.19524 -0.05504 -0.19316 C -0.05382 -0.19177 -0.05382 -0.18876 -0.05278 -0.18714 C -0.05087 -0.18413 -0.04792 -0.18275 -0.04601 -0.17974 C -0.03993 -0.17026 -0.03715 -0.16008 -0.02917 -0.15267 C -0.02587 -0.1455 -0.02292 -0.13764 -0.02014 -0.13024 C -0.01823 -0.12515 -0.01788 -0.11867 -0.01563 -0.11381 C -0.01059 -0.10202 -0.00799 -0.09137 -0.00556 -0.07796 C -0.00295 -0.06315 -0.00278 -0.04719 0.00121 -0.03308 C 0.00174 -0.02614 0.00451 -0.00602 -2.5E-6 3.38654E-6 " pathEditMode="relative" ptsTypes="ffffffffffffffffffffffffffffffffff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age1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b="24050"/>
          <a:stretch>
            <a:fillRect/>
          </a:stretch>
        </p:blipFill>
        <p:spPr>
          <a:xfrm>
            <a:off x="1403648" y="260648"/>
            <a:ext cx="5075878" cy="5825813"/>
          </a:xfrm>
        </p:spPr>
      </p:pic>
      <p:pic>
        <p:nvPicPr>
          <p:cNvPr id="3" name="Espace réservé du contenu 5" descr="Image1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-27852" y="188640"/>
            <a:ext cx="8200252" cy="6192688"/>
          </a:xfrm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183</TotalTime>
  <Words>350</Words>
  <Application>Microsoft Office PowerPoint</Application>
  <PresentationFormat>Affichage à l'écran (4:3)</PresentationFormat>
  <Paragraphs>40</Paragraphs>
  <Slides>10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Opulent</vt:lpstr>
      <vt:lpstr>Laurel et Hardy avec Sainte Image en vadrouille</vt:lpstr>
      <vt:lpstr>AGANITE VILLAGE</vt:lpstr>
      <vt:lpstr>AGANITE VILLAGE</vt:lpstr>
      <vt:lpstr>AGANITE VILLAGE</vt:lpstr>
      <vt:lpstr>AGANITE VILLAGE</vt:lpstr>
      <vt:lpstr>Diapositive 6</vt:lpstr>
      <vt:lpstr>Diapositive 7</vt:lpstr>
      <vt:lpstr>Diapositive 8</vt:lpstr>
      <vt:lpstr>Diapositive 9</vt:lpstr>
      <vt:lpstr>Diapositive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Laurel et Hardy avec Sainte Image en vadrouille</dc:title>
  <dc:creator>tangfred</dc:creator>
  <cp:lastModifiedBy>tangfred</cp:lastModifiedBy>
  <cp:revision>20</cp:revision>
  <dcterms:created xsi:type="dcterms:W3CDTF">2013-03-28T16:49:58Z</dcterms:created>
  <dcterms:modified xsi:type="dcterms:W3CDTF">2013-03-28T20:01:34Z</dcterms:modified>
</cp:coreProperties>
</file>