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Default Extension="gif" ContentType="image/gif"/>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47"/>
  </p:notesMasterIdLst>
  <p:sldIdLst>
    <p:sldId id="262" r:id="rId2"/>
    <p:sldId id="264" r:id="rId3"/>
    <p:sldId id="296" r:id="rId4"/>
    <p:sldId id="266" r:id="rId5"/>
    <p:sldId id="267" r:id="rId6"/>
    <p:sldId id="278" r:id="rId7"/>
    <p:sldId id="277" r:id="rId8"/>
    <p:sldId id="276" r:id="rId9"/>
    <p:sldId id="275" r:id="rId10"/>
    <p:sldId id="274" r:id="rId11"/>
    <p:sldId id="283" r:id="rId12"/>
    <p:sldId id="273" r:id="rId13"/>
    <p:sldId id="272" r:id="rId14"/>
    <p:sldId id="268" r:id="rId15"/>
    <p:sldId id="282" r:id="rId16"/>
    <p:sldId id="281" r:id="rId17"/>
    <p:sldId id="280" r:id="rId18"/>
    <p:sldId id="286" r:id="rId19"/>
    <p:sldId id="285" r:id="rId20"/>
    <p:sldId id="284" r:id="rId21"/>
    <p:sldId id="299" r:id="rId22"/>
    <p:sldId id="300" r:id="rId23"/>
    <p:sldId id="287" r:id="rId24"/>
    <p:sldId id="290" r:id="rId25"/>
    <p:sldId id="301" r:id="rId26"/>
    <p:sldId id="302" r:id="rId27"/>
    <p:sldId id="303" r:id="rId28"/>
    <p:sldId id="304" r:id="rId29"/>
    <p:sldId id="305" r:id="rId30"/>
    <p:sldId id="306" r:id="rId31"/>
    <p:sldId id="307" r:id="rId32"/>
    <p:sldId id="289" r:id="rId33"/>
    <p:sldId id="288" r:id="rId34"/>
    <p:sldId id="297" r:id="rId35"/>
    <p:sldId id="312" r:id="rId36"/>
    <p:sldId id="298" r:id="rId37"/>
    <p:sldId id="279" r:id="rId38"/>
    <p:sldId id="293" r:id="rId39"/>
    <p:sldId id="292" r:id="rId40"/>
    <p:sldId id="294" r:id="rId41"/>
    <p:sldId id="295" r:id="rId42"/>
    <p:sldId id="270" r:id="rId43"/>
    <p:sldId id="313" r:id="rId44"/>
    <p:sldId id="309" r:id="rId45"/>
    <p:sldId id="314" r:id="rId46"/>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9F"/>
    <a:srgbClr val="DDDDDD"/>
    <a:srgbClr val="EAEAEA"/>
    <a:srgbClr val="FFF7EF"/>
    <a:srgbClr val="FFF2E5"/>
    <a:srgbClr val="BC2D00"/>
    <a:srgbClr val="00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7" autoAdjust="0"/>
    <p:restoredTop sz="94550" autoAdjust="0"/>
  </p:normalViewPr>
  <p:slideViewPr>
    <p:cSldViewPr>
      <p:cViewPr varScale="1">
        <p:scale>
          <a:sx n="67" d="100"/>
          <a:sy n="67" d="100"/>
        </p:scale>
        <p:origin x="-100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s-ES"/>
          </a:p>
        </p:txBody>
      </p:sp>
      <p:sp>
        <p:nvSpPr>
          <p:cNvPr id="552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s-ES"/>
          </a:p>
        </p:txBody>
      </p:sp>
      <p:sp>
        <p:nvSpPr>
          <p:cNvPr id="6144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53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553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s-ES"/>
          </a:p>
        </p:txBody>
      </p:sp>
      <p:sp>
        <p:nvSpPr>
          <p:cNvPr id="553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D6015423-10BF-435A-B273-0EAD7385390B}" type="slidenum">
              <a:rPr lang="es-ES"/>
              <a:pPr>
                <a:defRPr/>
              </a:pPr>
              <a:t>‹N°›</a:t>
            </a:fld>
            <a:endParaRPr lang="es-E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7DAF3AD6-5DAD-433E-9EE5-FEA8D5A4A52B}" type="slidenum">
              <a:rPr lang="es-ES" smtClean="0"/>
              <a:pPr/>
              <a:t>1</a:t>
            </a:fld>
            <a:endParaRPr lang="es-ES" smtClean="0"/>
          </a:p>
        </p:txBody>
      </p:sp>
      <p:sp>
        <p:nvSpPr>
          <p:cNvPr id="62467" name="Rectangle 2"/>
          <p:cNvSpPr>
            <a:spLocks noRo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23DEC845-831C-4A75-BC2F-69670391A64B}" type="slidenum">
              <a:rPr lang="es-ES" smtClean="0"/>
              <a:pPr/>
              <a:t>2</a:t>
            </a:fld>
            <a:endParaRPr lang="es-ES" smtClean="0"/>
          </a:p>
        </p:txBody>
      </p:sp>
      <p:sp>
        <p:nvSpPr>
          <p:cNvPr id="63491" name="Rectangle 2"/>
          <p:cNvSpPr>
            <a:spLocks noRo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A96FAA63-72A8-4EDD-8F83-02D05FF5B957}" type="slidenum">
              <a:rPr lang="es-ES" smtClean="0"/>
              <a:pPr/>
              <a:t>3</a:t>
            </a:fld>
            <a:endParaRPr lang="es-ES" smtClean="0"/>
          </a:p>
        </p:txBody>
      </p:sp>
      <p:sp>
        <p:nvSpPr>
          <p:cNvPr id="64515" name="Rectangle 2"/>
          <p:cNvSpPr>
            <a:spLocks noRo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845F15D6-301C-4386-9DA3-E17093571B29}" type="slidenum">
              <a:rPr lang="es-ES" smtClean="0"/>
              <a:pPr/>
              <a:t>4</a:t>
            </a:fld>
            <a:endParaRPr lang="es-ES" smtClean="0"/>
          </a:p>
        </p:txBody>
      </p:sp>
      <p:sp>
        <p:nvSpPr>
          <p:cNvPr id="65539" name="Rectangle 2"/>
          <p:cNvSpPr>
            <a:spLocks noRo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8276429A-E631-4C3D-8DBB-663AEF5EF4B5}" type="slidenum">
              <a:rPr lang="es-ES" smtClean="0"/>
              <a:pPr/>
              <a:t>5</a:t>
            </a:fld>
            <a:endParaRPr lang="es-ES" smtClean="0"/>
          </a:p>
        </p:txBody>
      </p:sp>
      <p:sp>
        <p:nvSpPr>
          <p:cNvPr id="66563" name="Rectangle 2"/>
          <p:cNvSpPr>
            <a:spLocks noRo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11CB17E4-C953-4DCC-BCAD-7CD33FDD6BFB}" type="slidenum">
              <a:rPr lang="es-ES" smtClean="0"/>
              <a:pPr/>
              <a:t>6</a:t>
            </a:fld>
            <a:endParaRPr lang="es-ES" smtClean="0"/>
          </a:p>
        </p:txBody>
      </p:sp>
      <p:sp>
        <p:nvSpPr>
          <p:cNvPr id="67587" name="Rectangle 2"/>
          <p:cNvSpPr>
            <a:spLocks noRo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8F7A4705-6FBD-4FBA-8566-200C88CB4ADE}" type="slidenum">
              <a:rPr lang="es-ES" smtClean="0"/>
              <a:pPr/>
              <a:t>7</a:t>
            </a:fld>
            <a:endParaRPr lang="es-ES" smtClean="0"/>
          </a:p>
        </p:txBody>
      </p:sp>
      <p:sp>
        <p:nvSpPr>
          <p:cNvPr id="68611" name="Rectangle 2"/>
          <p:cNvSpPr>
            <a:spLocks noRo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1AF62F68-69A1-4ABA-B561-D54D6448168A}" type="slidenum">
              <a:rPr lang="es-ES" smtClean="0"/>
              <a:pPr/>
              <a:t>8</a:t>
            </a:fld>
            <a:endParaRPr lang="es-ES" smtClean="0"/>
          </a:p>
        </p:txBody>
      </p:sp>
      <p:sp>
        <p:nvSpPr>
          <p:cNvPr id="69635" name="Rectangle 2"/>
          <p:cNvSpPr>
            <a:spLocks noRo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FBF55BD2-ABB8-420E-B77E-5DC0496DE3D0}" type="slidenum">
              <a:rPr lang="es-ES" smtClean="0"/>
              <a:pPr/>
              <a:t>9</a:t>
            </a:fld>
            <a:endParaRPr lang="es-ES" smtClean="0"/>
          </a:p>
        </p:txBody>
      </p:sp>
      <p:sp>
        <p:nvSpPr>
          <p:cNvPr id="70659" name="Rectangle 2"/>
          <p:cNvSpPr>
            <a:spLocks noRo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9A9E394F-FE8D-49CB-A66D-49FB166FFA7B}" type="slidenum">
              <a:rPr lang="es-ES" smtClean="0"/>
              <a:pPr/>
              <a:t>10</a:t>
            </a:fld>
            <a:endParaRPr lang="es-ES" smtClean="0"/>
          </a:p>
        </p:txBody>
      </p:sp>
      <p:sp>
        <p:nvSpPr>
          <p:cNvPr id="71683" name="Rectangle 2"/>
          <p:cNvSpPr>
            <a:spLocks noRo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4E0F492C-4842-4AA8-9962-7C15556562EF}" type="slidenum">
              <a:rPr lang="es-ES" smtClean="0"/>
              <a:pPr/>
              <a:t>11</a:t>
            </a:fld>
            <a:endParaRPr lang="es-ES" smtClean="0"/>
          </a:p>
        </p:txBody>
      </p:sp>
      <p:sp>
        <p:nvSpPr>
          <p:cNvPr id="72707" name="Rectangle 2"/>
          <p:cNvSpPr>
            <a:spLocks noRo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F97591D2-473E-41C7-8B61-A3BD33602821}" type="slidenum">
              <a:rPr lang="es-ES" smtClean="0"/>
              <a:pPr/>
              <a:t>12</a:t>
            </a:fld>
            <a:endParaRPr lang="es-ES" smtClean="0"/>
          </a:p>
        </p:txBody>
      </p:sp>
      <p:sp>
        <p:nvSpPr>
          <p:cNvPr id="73731" name="Rectangle 2"/>
          <p:cNvSpPr>
            <a:spLocks noRo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868D4ACA-8E05-497D-8532-3F0C3516A214}" type="slidenum">
              <a:rPr lang="es-ES" smtClean="0"/>
              <a:pPr/>
              <a:t>13</a:t>
            </a:fld>
            <a:endParaRPr lang="es-ES" smtClean="0"/>
          </a:p>
        </p:txBody>
      </p:sp>
      <p:sp>
        <p:nvSpPr>
          <p:cNvPr id="74755" name="Rectangle 2"/>
          <p:cNvSpPr>
            <a:spLocks noRo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20D72BB4-13A9-4F92-97EB-5AC47E827867}" type="slidenum">
              <a:rPr lang="es-ES" smtClean="0"/>
              <a:pPr/>
              <a:t>14</a:t>
            </a:fld>
            <a:endParaRPr lang="es-ES" smtClean="0"/>
          </a:p>
        </p:txBody>
      </p:sp>
      <p:sp>
        <p:nvSpPr>
          <p:cNvPr id="75779" name="Rectangle 2"/>
          <p:cNvSpPr>
            <a:spLocks noRot="1" noChangeArrowheads="1" noTextEdit="1"/>
          </p:cNvSpPr>
          <p:nvPr>
            <p:ph type="sldImg"/>
          </p:nvPr>
        </p:nvSpPr>
        <p:spPr>
          <a:ln/>
        </p:spPr>
      </p:sp>
      <p:sp>
        <p:nvSpPr>
          <p:cNvPr id="7578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BAED3FBD-DA1A-441C-9E6A-DD69FD2C234B}" type="slidenum">
              <a:rPr lang="es-ES" smtClean="0"/>
              <a:pPr/>
              <a:t>15</a:t>
            </a:fld>
            <a:endParaRPr lang="es-ES" smtClean="0"/>
          </a:p>
        </p:txBody>
      </p:sp>
      <p:sp>
        <p:nvSpPr>
          <p:cNvPr id="76803" name="Rectangle 2"/>
          <p:cNvSpPr>
            <a:spLocks noRo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63F90F0A-DD7D-452A-A45A-4A5337C990ED}" type="slidenum">
              <a:rPr lang="es-ES" smtClean="0"/>
              <a:pPr/>
              <a:t>16</a:t>
            </a:fld>
            <a:endParaRPr lang="es-ES" smtClean="0"/>
          </a:p>
        </p:txBody>
      </p:sp>
      <p:sp>
        <p:nvSpPr>
          <p:cNvPr id="77827" name="Rectangle 2"/>
          <p:cNvSpPr>
            <a:spLocks noRo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79CB8715-92C7-4F11-9BC0-3C7BB33958D3}" type="slidenum">
              <a:rPr lang="es-ES" smtClean="0"/>
              <a:pPr/>
              <a:t>17</a:t>
            </a:fld>
            <a:endParaRPr lang="es-ES" smtClean="0"/>
          </a:p>
        </p:txBody>
      </p:sp>
      <p:sp>
        <p:nvSpPr>
          <p:cNvPr id="78851" name="Rectangle 2"/>
          <p:cNvSpPr>
            <a:spLocks noRot="1" noChangeArrowheads="1" noTextEdit="1"/>
          </p:cNvSpPr>
          <p:nvPr>
            <p:ph type="sldImg"/>
          </p:nvPr>
        </p:nvSpPr>
        <p:spPr>
          <a:ln/>
        </p:spPr>
      </p:sp>
      <p:sp>
        <p:nvSpPr>
          <p:cNvPr id="7885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0DE4BDD6-F467-488D-83C7-865DF6A5B64C}" type="slidenum">
              <a:rPr lang="es-ES" smtClean="0"/>
              <a:pPr/>
              <a:t>18</a:t>
            </a:fld>
            <a:endParaRPr lang="es-ES" smtClean="0"/>
          </a:p>
        </p:txBody>
      </p:sp>
      <p:sp>
        <p:nvSpPr>
          <p:cNvPr id="79875" name="Rectangle 2"/>
          <p:cNvSpPr>
            <a:spLocks noRo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942C740A-85A2-4DA9-989B-92A0CB8686C9}" type="slidenum">
              <a:rPr lang="es-ES" smtClean="0"/>
              <a:pPr/>
              <a:t>19</a:t>
            </a:fld>
            <a:endParaRPr lang="es-ES" smtClean="0"/>
          </a:p>
        </p:txBody>
      </p:sp>
      <p:sp>
        <p:nvSpPr>
          <p:cNvPr id="80899" name="Rectangle 2"/>
          <p:cNvSpPr>
            <a:spLocks noRo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6444406D-56B8-426F-B9F6-D4DABFC8740A}" type="slidenum">
              <a:rPr lang="es-ES" smtClean="0"/>
              <a:pPr/>
              <a:t>20</a:t>
            </a:fld>
            <a:endParaRPr lang="es-ES" smtClean="0"/>
          </a:p>
        </p:txBody>
      </p:sp>
      <p:sp>
        <p:nvSpPr>
          <p:cNvPr id="81923" name="Rectangle 2"/>
          <p:cNvSpPr>
            <a:spLocks noRot="1" noChangeArrowheads="1" noTextEdit="1"/>
          </p:cNvSpPr>
          <p:nvPr>
            <p:ph type="sldImg"/>
          </p:nvPr>
        </p:nvSpPr>
        <p:spPr>
          <a:ln/>
        </p:spPr>
      </p:sp>
      <p:sp>
        <p:nvSpPr>
          <p:cNvPr id="8192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AE6B5007-81A0-48F6-92AA-D07A42B4D31C}" type="slidenum">
              <a:rPr lang="es-ES" smtClean="0"/>
              <a:pPr/>
              <a:t>21</a:t>
            </a:fld>
            <a:endParaRPr lang="es-ES" smtClean="0"/>
          </a:p>
        </p:txBody>
      </p:sp>
      <p:sp>
        <p:nvSpPr>
          <p:cNvPr id="82947" name="Rectangle 2"/>
          <p:cNvSpPr>
            <a:spLocks noRot="1" noChangeArrowheads="1" noTextEdit="1"/>
          </p:cNvSpPr>
          <p:nvPr>
            <p:ph type="sldImg"/>
          </p:nvPr>
        </p:nvSpPr>
        <p:spPr>
          <a:ln/>
        </p:spPr>
      </p:sp>
      <p:sp>
        <p:nvSpPr>
          <p:cNvPr id="8294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fld id="{432F3C18-ED0E-480A-89B5-EE129794B984}" type="slidenum">
              <a:rPr lang="es-ES" smtClean="0"/>
              <a:pPr/>
              <a:t>22</a:t>
            </a:fld>
            <a:endParaRPr lang="es-ES" smtClean="0"/>
          </a:p>
        </p:txBody>
      </p:sp>
      <p:sp>
        <p:nvSpPr>
          <p:cNvPr id="83971" name="Rectangle 2"/>
          <p:cNvSpPr>
            <a:spLocks noRot="1" noChangeArrowheads="1" noTextEdit="1"/>
          </p:cNvSpPr>
          <p:nvPr>
            <p:ph type="sldImg"/>
          </p:nvPr>
        </p:nvSpPr>
        <p:spPr>
          <a:ln/>
        </p:spPr>
      </p:sp>
      <p:sp>
        <p:nvSpPr>
          <p:cNvPr id="8397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A3C965F3-D592-40B7-B64A-6F3ECB6F571E}" type="slidenum">
              <a:rPr lang="es-ES" smtClean="0"/>
              <a:pPr/>
              <a:t>23</a:t>
            </a:fld>
            <a:endParaRPr lang="es-ES" smtClean="0"/>
          </a:p>
        </p:txBody>
      </p:sp>
      <p:sp>
        <p:nvSpPr>
          <p:cNvPr id="84995" name="Rectangle 2"/>
          <p:cNvSpPr>
            <a:spLocks noRot="1" noChangeArrowheads="1" noTextEdit="1"/>
          </p:cNvSpPr>
          <p:nvPr>
            <p:ph type="sldImg"/>
          </p:nvPr>
        </p:nvSpPr>
        <p:spPr>
          <a:ln/>
        </p:spPr>
      </p:sp>
      <p:sp>
        <p:nvSpPr>
          <p:cNvPr id="8499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E4FE3567-2F76-4A57-8850-09471FFF322C}" type="slidenum">
              <a:rPr lang="es-ES" smtClean="0"/>
              <a:pPr/>
              <a:t>24</a:t>
            </a:fld>
            <a:endParaRPr lang="es-ES" smtClean="0"/>
          </a:p>
        </p:txBody>
      </p:sp>
      <p:sp>
        <p:nvSpPr>
          <p:cNvPr id="86019" name="Rectangle 2"/>
          <p:cNvSpPr>
            <a:spLocks noRo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BF729C3A-A7C8-4B84-B891-D6D3179F61F9}" type="slidenum">
              <a:rPr lang="es-ES" smtClean="0"/>
              <a:pPr/>
              <a:t>25</a:t>
            </a:fld>
            <a:endParaRPr lang="es-ES" smtClean="0"/>
          </a:p>
        </p:txBody>
      </p:sp>
      <p:sp>
        <p:nvSpPr>
          <p:cNvPr id="87043" name="Rectangle 2"/>
          <p:cNvSpPr>
            <a:spLocks noRo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2385D7B1-D771-4C9B-8828-BB6A779179B9}" type="slidenum">
              <a:rPr lang="es-ES" smtClean="0"/>
              <a:pPr/>
              <a:t>26</a:t>
            </a:fld>
            <a:endParaRPr lang="es-ES" smtClean="0"/>
          </a:p>
        </p:txBody>
      </p:sp>
      <p:sp>
        <p:nvSpPr>
          <p:cNvPr id="88067" name="Rectangle 2"/>
          <p:cNvSpPr>
            <a:spLocks noRo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1CFD762D-3662-4449-8CBA-998D6FFE8F90}" type="slidenum">
              <a:rPr lang="es-ES" smtClean="0"/>
              <a:pPr/>
              <a:t>27</a:t>
            </a:fld>
            <a:endParaRPr lang="es-ES" smtClean="0"/>
          </a:p>
        </p:txBody>
      </p:sp>
      <p:sp>
        <p:nvSpPr>
          <p:cNvPr id="89091" name="Rectangle 2"/>
          <p:cNvSpPr>
            <a:spLocks noRo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p>
            <a:fld id="{237EBF78-21D4-4DDD-BCEA-FF11C35543F3}" type="slidenum">
              <a:rPr lang="es-ES" smtClean="0"/>
              <a:pPr/>
              <a:t>28</a:t>
            </a:fld>
            <a:endParaRPr lang="es-ES" smtClean="0"/>
          </a:p>
        </p:txBody>
      </p:sp>
      <p:sp>
        <p:nvSpPr>
          <p:cNvPr id="90115" name="Rectangle 2"/>
          <p:cNvSpPr>
            <a:spLocks noRot="1" noChangeArrowheads="1" noTextEdit="1"/>
          </p:cNvSpPr>
          <p:nvPr>
            <p:ph type="sldImg"/>
          </p:nvPr>
        </p:nvSpPr>
        <p:spPr>
          <a:ln/>
        </p:spPr>
      </p:sp>
      <p:sp>
        <p:nvSpPr>
          <p:cNvPr id="9011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0CD5B906-FD43-4566-AB4B-BD1739040A82}" type="slidenum">
              <a:rPr lang="es-ES" smtClean="0"/>
              <a:pPr/>
              <a:t>29</a:t>
            </a:fld>
            <a:endParaRPr lang="es-ES" smtClean="0"/>
          </a:p>
        </p:txBody>
      </p:sp>
      <p:sp>
        <p:nvSpPr>
          <p:cNvPr id="91139" name="Rectangle 2"/>
          <p:cNvSpPr>
            <a:spLocks noRo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8C88D6FA-7E26-4697-952D-3C3055F3C170}" type="slidenum">
              <a:rPr lang="es-ES" smtClean="0"/>
              <a:pPr/>
              <a:t>30</a:t>
            </a:fld>
            <a:endParaRPr lang="es-ES" smtClean="0"/>
          </a:p>
        </p:txBody>
      </p:sp>
      <p:sp>
        <p:nvSpPr>
          <p:cNvPr id="92163" name="Rectangle 2"/>
          <p:cNvSpPr>
            <a:spLocks noRo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9C89CCFF-C83E-4B9E-8B5B-B2844116601A}" type="slidenum">
              <a:rPr lang="es-ES" smtClean="0"/>
              <a:pPr/>
              <a:t>31</a:t>
            </a:fld>
            <a:endParaRPr lang="es-ES" smtClean="0"/>
          </a:p>
        </p:txBody>
      </p:sp>
      <p:sp>
        <p:nvSpPr>
          <p:cNvPr id="93187" name="Rectangle 2"/>
          <p:cNvSpPr>
            <a:spLocks noRo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FE29F5CD-AA62-4B17-9186-7F2C64251178}" type="slidenum">
              <a:rPr lang="es-ES" smtClean="0"/>
              <a:pPr/>
              <a:t>32</a:t>
            </a:fld>
            <a:endParaRPr lang="es-ES" smtClean="0"/>
          </a:p>
        </p:txBody>
      </p:sp>
      <p:sp>
        <p:nvSpPr>
          <p:cNvPr id="94211" name="Rectangle 2"/>
          <p:cNvSpPr>
            <a:spLocks noRot="1" noChangeArrowheads="1" noTextEdit="1"/>
          </p:cNvSpPr>
          <p:nvPr>
            <p:ph type="sldImg"/>
          </p:nvPr>
        </p:nvSpPr>
        <p:spPr>
          <a:ln/>
        </p:spPr>
      </p:sp>
      <p:sp>
        <p:nvSpPr>
          <p:cNvPr id="9421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B0570EDB-6F85-46DE-B23C-4A2B8D162286}" type="slidenum">
              <a:rPr lang="es-ES" smtClean="0"/>
              <a:pPr/>
              <a:t>33</a:t>
            </a:fld>
            <a:endParaRPr lang="es-ES" smtClean="0"/>
          </a:p>
        </p:txBody>
      </p:sp>
      <p:sp>
        <p:nvSpPr>
          <p:cNvPr id="95235" name="Rectangle 2"/>
          <p:cNvSpPr>
            <a:spLocks noRot="1" noChangeArrowheads="1" noTextEdit="1"/>
          </p:cNvSpPr>
          <p:nvPr>
            <p:ph type="sldImg"/>
          </p:nvPr>
        </p:nvSpPr>
        <p:spPr>
          <a:ln/>
        </p:spPr>
      </p:sp>
      <p:sp>
        <p:nvSpPr>
          <p:cNvPr id="9523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A2E62228-9848-4010-8483-72D51A4A3718}" type="slidenum">
              <a:rPr lang="es-ES" smtClean="0"/>
              <a:pPr/>
              <a:t>34</a:t>
            </a:fld>
            <a:endParaRPr lang="es-ES" smtClean="0"/>
          </a:p>
        </p:txBody>
      </p:sp>
      <p:sp>
        <p:nvSpPr>
          <p:cNvPr id="96259" name="Rectangle 2"/>
          <p:cNvSpPr>
            <a:spLocks noRot="1" noChangeArrowheads="1" noTextEdit="1"/>
          </p:cNvSpPr>
          <p:nvPr>
            <p:ph type="sldImg"/>
          </p:nvPr>
        </p:nvSpPr>
        <p:spPr>
          <a:ln/>
        </p:spPr>
      </p:sp>
      <p:sp>
        <p:nvSpPr>
          <p:cNvPr id="9626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p>
            <a:fld id="{195F208D-D549-489B-B11F-8D36EDFA00EA}" type="slidenum">
              <a:rPr lang="es-ES" smtClean="0"/>
              <a:pPr/>
              <a:t>35</a:t>
            </a:fld>
            <a:endParaRPr lang="es-ES" smtClean="0"/>
          </a:p>
        </p:txBody>
      </p:sp>
      <p:sp>
        <p:nvSpPr>
          <p:cNvPr id="97283" name="Rectangle 2"/>
          <p:cNvSpPr>
            <a:spLocks noRot="1" noChangeArrowheads="1" noTextEdit="1"/>
          </p:cNvSpPr>
          <p:nvPr>
            <p:ph type="sldImg"/>
          </p:nvPr>
        </p:nvSpPr>
        <p:spPr>
          <a:ln/>
        </p:spPr>
      </p:sp>
      <p:sp>
        <p:nvSpPr>
          <p:cNvPr id="9728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p>
            <a:fld id="{EED31647-EC72-4CDB-BCC2-6969E3F4DA2B}" type="slidenum">
              <a:rPr lang="es-ES" smtClean="0"/>
              <a:pPr/>
              <a:t>36</a:t>
            </a:fld>
            <a:endParaRPr lang="es-ES" smtClean="0"/>
          </a:p>
        </p:txBody>
      </p:sp>
      <p:sp>
        <p:nvSpPr>
          <p:cNvPr id="98307" name="Rectangle 2"/>
          <p:cNvSpPr>
            <a:spLocks noRot="1" noChangeArrowheads="1" noTextEdit="1"/>
          </p:cNvSpPr>
          <p:nvPr>
            <p:ph type="sldImg"/>
          </p:nvPr>
        </p:nvSpPr>
        <p:spPr>
          <a:ln/>
        </p:spPr>
      </p:sp>
      <p:sp>
        <p:nvSpPr>
          <p:cNvPr id="9830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CF057487-3711-40FE-AEE7-50DB5B437A07}" type="slidenum">
              <a:rPr lang="es-ES" smtClean="0"/>
              <a:pPr/>
              <a:t>37</a:t>
            </a:fld>
            <a:endParaRPr lang="es-ES" smtClean="0"/>
          </a:p>
        </p:txBody>
      </p:sp>
      <p:sp>
        <p:nvSpPr>
          <p:cNvPr id="99331" name="Rectangle 2"/>
          <p:cNvSpPr>
            <a:spLocks noRot="1" noChangeArrowheads="1" noTextEdit="1"/>
          </p:cNvSpPr>
          <p:nvPr>
            <p:ph type="sldImg"/>
          </p:nvPr>
        </p:nvSpPr>
        <p:spPr>
          <a:ln/>
        </p:spPr>
      </p:sp>
      <p:sp>
        <p:nvSpPr>
          <p:cNvPr id="9933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fld id="{991402E1-3653-4655-828E-432BB4141316}" type="slidenum">
              <a:rPr lang="es-ES" smtClean="0"/>
              <a:pPr/>
              <a:t>38</a:t>
            </a:fld>
            <a:endParaRPr lang="es-ES" smtClean="0"/>
          </a:p>
        </p:txBody>
      </p:sp>
      <p:sp>
        <p:nvSpPr>
          <p:cNvPr id="100355" name="Rectangle 2"/>
          <p:cNvSpPr>
            <a:spLocks noRot="1" noChangeArrowheads="1" noTextEdit="1"/>
          </p:cNvSpPr>
          <p:nvPr>
            <p:ph type="sldImg"/>
          </p:nvPr>
        </p:nvSpPr>
        <p:spPr>
          <a:ln/>
        </p:spPr>
      </p:sp>
      <p:sp>
        <p:nvSpPr>
          <p:cNvPr id="10035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p>
            <a:fld id="{3C641D38-D627-4DD2-86F4-F449657C5152}" type="slidenum">
              <a:rPr lang="es-ES" smtClean="0"/>
              <a:pPr/>
              <a:t>39</a:t>
            </a:fld>
            <a:endParaRPr lang="es-ES" smtClean="0"/>
          </a:p>
        </p:txBody>
      </p:sp>
      <p:sp>
        <p:nvSpPr>
          <p:cNvPr id="101379" name="Rectangle 2"/>
          <p:cNvSpPr>
            <a:spLocks noRot="1" noChangeArrowheads="1" noTextEdit="1"/>
          </p:cNvSpPr>
          <p:nvPr>
            <p:ph type="sldImg"/>
          </p:nvPr>
        </p:nvSpPr>
        <p:spPr>
          <a:ln/>
        </p:spPr>
      </p:sp>
      <p:sp>
        <p:nvSpPr>
          <p:cNvPr id="10138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1 Marcador de imagen de diapositiva"/>
          <p:cNvSpPr>
            <a:spLocks noGrp="1" noRot="1" noChangeAspect="1" noTextEdit="1"/>
          </p:cNvSpPr>
          <p:nvPr>
            <p:ph type="sldImg"/>
          </p:nvPr>
        </p:nvSpPr>
        <p:spPr>
          <a:ln/>
        </p:spPr>
      </p:sp>
      <p:sp>
        <p:nvSpPr>
          <p:cNvPr id="102403" name="2 Marcador de notas"/>
          <p:cNvSpPr>
            <a:spLocks noGrp="1"/>
          </p:cNvSpPr>
          <p:nvPr>
            <p:ph type="body" idx="1"/>
          </p:nvPr>
        </p:nvSpPr>
        <p:spPr>
          <a:noFill/>
          <a:ln/>
        </p:spPr>
        <p:txBody>
          <a:bodyPr/>
          <a:lstStyle/>
          <a:p>
            <a:pPr eaLnBrk="1" hangingPunct="1"/>
            <a:endParaRPr lang="es-ES_tradnl" smtClean="0"/>
          </a:p>
        </p:txBody>
      </p:sp>
      <p:sp>
        <p:nvSpPr>
          <p:cNvPr id="102404" name="3 Marcador de número de diapositiva"/>
          <p:cNvSpPr>
            <a:spLocks noGrp="1"/>
          </p:cNvSpPr>
          <p:nvPr>
            <p:ph type="sldNum" sz="quarter" idx="5"/>
          </p:nvPr>
        </p:nvSpPr>
        <p:spPr>
          <a:noFill/>
        </p:spPr>
        <p:txBody>
          <a:bodyPr/>
          <a:lstStyle/>
          <a:p>
            <a:fld id="{8B828C6B-50E7-40F9-8DFE-D2EC06A140DE}" type="slidenum">
              <a:rPr lang="es-ES" smtClean="0"/>
              <a:pPr/>
              <a:t>40</a:t>
            </a:fld>
            <a:endParaRPr lang="es-E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1 Marcador de imagen de diapositiva"/>
          <p:cNvSpPr>
            <a:spLocks noGrp="1" noRot="1" noChangeAspect="1" noTextEdit="1"/>
          </p:cNvSpPr>
          <p:nvPr>
            <p:ph type="sldImg"/>
          </p:nvPr>
        </p:nvSpPr>
        <p:spPr>
          <a:ln/>
        </p:spPr>
      </p:sp>
      <p:sp>
        <p:nvSpPr>
          <p:cNvPr id="103427" name="2 Marcador de notas"/>
          <p:cNvSpPr>
            <a:spLocks noGrp="1"/>
          </p:cNvSpPr>
          <p:nvPr>
            <p:ph type="body" idx="1"/>
          </p:nvPr>
        </p:nvSpPr>
        <p:spPr>
          <a:noFill/>
          <a:ln/>
        </p:spPr>
        <p:txBody>
          <a:bodyPr/>
          <a:lstStyle/>
          <a:p>
            <a:pPr eaLnBrk="1" hangingPunct="1"/>
            <a:endParaRPr lang="es-ES_tradnl" smtClean="0"/>
          </a:p>
        </p:txBody>
      </p:sp>
      <p:sp>
        <p:nvSpPr>
          <p:cNvPr id="103428" name="3 Marcador de número de diapositiva"/>
          <p:cNvSpPr>
            <a:spLocks noGrp="1"/>
          </p:cNvSpPr>
          <p:nvPr>
            <p:ph type="sldNum" sz="quarter" idx="5"/>
          </p:nvPr>
        </p:nvSpPr>
        <p:spPr>
          <a:noFill/>
        </p:spPr>
        <p:txBody>
          <a:bodyPr/>
          <a:lstStyle/>
          <a:p>
            <a:fld id="{1501AA36-6CB7-4B70-98CB-E43CE51A4E4C}" type="slidenum">
              <a:rPr lang="es-ES" smtClean="0"/>
              <a:pPr/>
              <a:t>41</a:t>
            </a:fld>
            <a:endParaRPr lang="es-E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p>
            <a:fld id="{58615EDA-CBCE-4699-92B9-32F138C68B6D}" type="slidenum">
              <a:rPr lang="es-ES" smtClean="0"/>
              <a:pPr/>
              <a:t>42</a:t>
            </a:fld>
            <a:endParaRPr lang="es-ES" smtClean="0"/>
          </a:p>
        </p:txBody>
      </p:sp>
      <p:sp>
        <p:nvSpPr>
          <p:cNvPr id="104451" name="Rectangle 2"/>
          <p:cNvSpPr>
            <a:spLocks noRot="1" noChangeArrowheads="1" noTextEdit="1"/>
          </p:cNvSpPr>
          <p:nvPr>
            <p:ph type="sldImg"/>
          </p:nvPr>
        </p:nvSpPr>
        <p:spPr>
          <a:ln/>
        </p:spPr>
      </p:sp>
      <p:sp>
        <p:nvSpPr>
          <p:cNvPr id="10445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fld id="{5DD48692-F2A0-47FA-8FD0-C325CE75010C}" type="slidenum">
              <a:rPr lang="es-ES" smtClean="0"/>
              <a:pPr/>
              <a:t>43</a:t>
            </a:fld>
            <a:endParaRPr lang="es-ES" smtClean="0"/>
          </a:p>
        </p:txBody>
      </p:sp>
      <p:sp>
        <p:nvSpPr>
          <p:cNvPr id="105475" name="Rectangle 2"/>
          <p:cNvSpPr>
            <a:spLocks noRo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p>
            <a:fld id="{E2605535-2714-442A-BA96-EC55BECF3FDD}" type="slidenum">
              <a:rPr lang="es-ES" smtClean="0"/>
              <a:pPr/>
              <a:t>44</a:t>
            </a:fld>
            <a:endParaRPr lang="es-ES" smtClean="0"/>
          </a:p>
        </p:txBody>
      </p:sp>
      <p:sp>
        <p:nvSpPr>
          <p:cNvPr id="106499" name="Rectangle 2"/>
          <p:cNvSpPr>
            <a:spLocks noRot="1" noChangeArrowheads="1" noTextEdit="1"/>
          </p:cNvSpPr>
          <p:nvPr>
            <p:ph type="sldImg"/>
          </p:nvPr>
        </p:nvSpPr>
        <p:spPr>
          <a:ln/>
        </p:spPr>
      </p:sp>
      <p:sp>
        <p:nvSpPr>
          <p:cNvPr id="10650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AutoShape 7"/>
          <p:cNvSpPr>
            <a:spLocks noChangeArrowheads="1"/>
          </p:cNvSpPr>
          <p:nvPr/>
        </p:nvSpPr>
        <p:spPr bwMode="auto">
          <a:xfrm>
            <a:off x="685800" y="2393950"/>
            <a:ext cx="7772400" cy="109538"/>
          </a:xfrm>
          <a:custGeom>
            <a:avLst/>
            <a:gdLst>
              <a:gd name="G0" fmla="+- 618 0 0"/>
            </a:gdLst>
            <a:ahLst/>
            <a:cxnLst>
              <a:cxn ang="0">
                <a:pos x="0" y="0"/>
              </a:cxn>
              <a:cxn ang="0">
                <a:pos x="618" y="0"/>
              </a:cxn>
              <a:cxn ang="0">
                <a:pos x="618" y="1000"/>
              </a:cxn>
              <a:cxn ang="0">
                <a:pos x="0" y="1000"/>
              </a:cxn>
              <a:cxn ang="0">
                <a:pos x="0" y="0"/>
              </a:cxn>
              <a:cxn ang="0">
                <a:pos x="1000" y="0"/>
              </a:cxn>
            </a:cxnLst>
            <a:rect l="0" t="0" r="r" b="b"/>
            <a:pathLst>
              <a:path w="1000" h="1000" stroke="0">
                <a:moveTo>
                  <a:pt x="0" y="0"/>
                </a:moveTo>
                <a:lnTo>
                  <a:pt x="618" y="0"/>
                </a:lnTo>
                <a:lnTo>
                  <a:pt x="618"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a:defRPr/>
            </a:pPr>
            <a:endParaRPr lang="es-ES" sz="2400" dirty="0">
              <a:latin typeface="Times New Roman" pitchFamily="18" charset="0"/>
            </a:endParaRPr>
          </a:p>
        </p:txBody>
      </p:sp>
      <p:sp>
        <p:nvSpPr>
          <p:cNvPr id="97282" name="Rectangle 2"/>
          <p:cNvSpPr>
            <a:spLocks noGrp="1" noChangeArrowheads="1"/>
          </p:cNvSpPr>
          <p:nvPr>
            <p:ph type="ctrTitle"/>
          </p:nvPr>
        </p:nvSpPr>
        <p:spPr>
          <a:xfrm>
            <a:off x="685800" y="990600"/>
            <a:ext cx="7772400" cy="1371600"/>
          </a:xfrm>
        </p:spPr>
        <p:txBody>
          <a:bodyPr/>
          <a:lstStyle>
            <a:lvl1pPr>
              <a:defRPr sz="4000"/>
            </a:lvl1pPr>
          </a:lstStyle>
          <a:p>
            <a:r>
              <a:rPr lang="es-ES"/>
              <a:t>Clic para editar estilo título patrón</a:t>
            </a:r>
          </a:p>
        </p:txBody>
      </p:sp>
      <p:sp>
        <p:nvSpPr>
          <p:cNvPr id="97283" name="Rectangle 3"/>
          <p:cNvSpPr>
            <a:spLocks noGrp="1" noChangeArrowheads="1"/>
          </p:cNvSpPr>
          <p:nvPr>
            <p:ph type="subTitle" idx="1"/>
          </p:nvPr>
        </p:nvSpPr>
        <p:spPr>
          <a:xfrm>
            <a:off x="1447800" y="3429000"/>
            <a:ext cx="7010400" cy="1600200"/>
          </a:xfrm>
        </p:spPr>
        <p:txBody>
          <a:bodyPr/>
          <a:lstStyle>
            <a:lvl1pPr marL="0" indent="0">
              <a:buFont typeface="Wingdings" pitchFamily="2" charset="2"/>
              <a:buNone/>
              <a:defRPr sz="2800"/>
            </a:lvl1pPr>
          </a:lstStyle>
          <a:p>
            <a:r>
              <a:rPr lang="es-ES"/>
              <a:t>Haga clic para modificar el estilo de subtítulo del patrón</a:t>
            </a:r>
          </a:p>
        </p:txBody>
      </p:sp>
      <p:sp>
        <p:nvSpPr>
          <p:cNvPr id="5" name="Rectangle 4"/>
          <p:cNvSpPr>
            <a:spLocks noGrp="1" noChangeArrowheads="1"/>
          </p:cNvSpPr>
          <p:nvPr>
            <p:ph type="dt" sz="half" idx="10"/>
          </p:nvPr>
        </p:nvSpPr>
        <p:spPr>
          <a:xfrm>
            <a:off x="685800" y="6248400"/>
            <a:ext cx="1905000" cy="457200"/>
          </a:xfrm>
        </p:spPr>
        <p:txBody>
          <a:bodyPr/>
          <a:lstStyle>
            <a:lvl1pPr>
              <a:defRPr/>
            </a:lvl1pPr>
          </a:lstStyle>
          <a:p>
            <a:pPr>
              <a:defRPr/>
            </a:pPr>
            <a:endParaRPr lang="es-ES"/>
          </a:p>
        </p:txBody>
      </p:sp>
      <p:sp>
        <p:nvSpPr>
          <p:cNvPr id="6" name="Rectangle 5"/>
          <p:cNvSpPr>
            <a:spLocks noGrp="1" noChangeArrowheads="1"/>
          </p:cNvSpPr>
          <p:nvPr>
            <p:ph type="ftr" sz="quarter" idx="11"/>
          </p:nvPr>
        </p:nvSpPr>
        <p:spPr>
          <a:xfrm>
            <a:off x="3124200" y="6248400"/>
            <a:ext cx="2895600" cy="457200"/>
          </a:xfrm>
        </p:spPr>
        <p:txBody>
          <a:bodyPr/>
          <a:lstStyle>
            <a:lvl1pPr>
              <a:defRPr/>
            </a:lvl1pPr>
          </a:lstStyle>
          <a:p>
            <a:pPr>
              <a:defRPr/>
            </a:pPr>
            <a:endParaRPr lang="es-ES"/>
          </a:p>
        </p:txBody>
      </p:sp>
      <p:sp>
        <p:nvSpPr>
          <p:cNvPr id="7" name="Rectangle 6"/>
          <p:cNvSpPr>
            <a:spLocks noGrp="1" noChangeArrowheads="1"/>
          </p:cNvSpPr>
          <p:nvPr>
            <p:ph type="sldNum" sz="quarter" idx="12"/>
          </p:nvPr>
        </p:nvSpPr>
        <p:spPr>
          <a:xfrm>
            <a:off x="6553200" y="6248400"/>
            <a:ext cx="1905000" cy="457200"/>
          </a:xfrm>
        </p:spPr>
        <p:txBody>
          <a:bodyPr/>
          <a:lstStyle>
            <a:lvl1pPr>
              <a:defRPr/>
            </a:lvl1pPr>
          </a:lstStyle>
          <a:p>
            <a:pPr>
              <a:defRPr/>
            </a:pPr>
            <a:fld id="{B6716601-6BC2-4F89-B7B5-1B97DA86DEBA}" type="slidenum">
              <a:rPr lang="es-ES"/>
              <a:pPr>
                <a:defRPr/>
              </a:pPr>
              <a:t>‹N°›</a:t>
            </a:fld>
            <a:endParaRPr lang="es-ES" dirty="0"/>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6"/>
          <p:cNvSpPr>
            <a:spLocks noGrp="1" noChangeArrowheads="1"/>
          </p:cNvSpPr>
          <p:nvPr>
            <p:ph type="dt" sz="half" idx="10"/>
          </p:nvPr>
        </p:nvSpPr>
        <p:spPr/>
        <p:txBody>
          <a:bodyPr/>
          <a:lstStyle>
            <a:lvl1pPr>
              <a:defRPr/>
            </a:lvl1pPr>
          </a:lstStyle>
          <a:p>
            <a:pPr>
              <a:defRPr/>
            </a:pPr>
            <a:endParaRPr lang="es-ES"/>
          </a:p>
        </p:txBody>
      </p:sp>
      <p:sp>
        <p:nvSpPr>
          <p:cNvPr id="5" name="Rectangle 7"/>
          <p:cNvSpPr>
            <a:spLocks noGrp="1" noChangeArrowheads="1"/>
          </p:cNvSpPr>
          <p:nvPr>
            <p:ph type="ftr" sz="quarter" idx="11"/>
          </p:nvPr>
        </p:nvSpPr>
        <p:spPr/>
        <p:txBody>
          <a:bodyPr/>
          <a:lstStyle>
            <a:lvl1pPr>
              <a:defRPr/>
            </a:lvl1pPr>
          </a:lstStyle>
          <a:p>
            <a:pPr>
              <a:defRPr/>
            </a:pPr>
            <a:endParaRPr lang="es-ES"/>
          </a:p>
        </p:txBody>
      </p:sp>
      <p:sp>
        <p:nvSpPr>
          <p:cNvPr id="6" name="Rectangle 8"/>
          <p:cNvSpPr>
            <a:spLocks noGrp="1" noChangeArrowheads="1"/>
          </p:cNvSpPr>
          <p:nvPr>
            <p:ph type="sldNum" sz="quarter" idx="12"/>
          </p:nvPr>
        </p:nvSpPr>
        <p:spPr/>
        <p:txBody>
          <a:bodyPr/>
          <a:lstStyle>
            <a:lvl1pPr>
              <a:defRPr/>
            </a:lvl1pPr>
          </a:lstStyle>
          <a:p>
            <a:pPr>
              <a:defRPr/>
            </a:pPr>
            <a:fld id="{68927A86-100C-413D-A745-8C08BCFE16AC}" type="slidenum">
              <a:rPr lang="es-ES"/>
              <a:pPr>
                <a:defRPr/>
              </a:pPr>
              <a:t>‹N°›</a:t>
            </a:fld>
            <a:endParaRPr lang="es-ES" dirty="0"/>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6"/>
          <p:cNvSpPr>
            <a:spLocks noGrp="1" noChangeArrowheads="1"/>
          </p:cNvSpPr>
          <p:nvPr>
            <p:ph type="dt" sz="half" idx="10"/>
          </p:nvPr>
        </p:nvSpPr>
        <p:spPr/>
        <p:txBody>
          <a:bodyPr/>
          <a:lstStyle>
            <a:lvl1pPr>
              <a:defRPr/>
            </a:lvl1pPr>
          </a:lstStyle>
          <a:p>
            <a:pPr>
              <a:defRPr/>
            </a:pPr>
            <a:endParaRPr lang="es-ES"/>
          </a:p>
        </p:txBody>
      </p:sp>
      <p:sp>
        <p:nvSpPr>
          <p:cNvPr id="5" name="Rectangle 7"/>
          <p:cNvSpPr>
            <a:spLocks noGrp="1" noChangeArrowheads="1"/>
          </p:cNvSpPr>
          <p:nvPr>
            <p:ph type="ftr" sz="quarter" idx="11"/>
          </p:nvPr>
        </p:nvSpPr>
        <p:spPr/>
        <p:txBody>
          <a:bodyPr/>
          <a:lstStyle>
            <a:lvl1pPr>
              <a:defRPr/>
            </a:lvl1pPr>
          </a:lstStyle>
          <a:p>
            <a:pPr>
              <a:defRPr/>
            </a:pPr>
            <a:endParaRPr lang="es-ES"/>
          </a:p>
        </p:txBody>
      </p:sp>
      <p:sp>
        <p:nvSpPr>
          <p:cNvPr id="6" name="Rectangle 8"/>
          <p:cNvSpPr>
            <a:spLocks noGrp="1" noChangeArrowheads="1"/>
          </p:cNvSpPr>
          <p:nvPr>
            <p:ph type="sldNum" sz="quarter" idx="12"/>
          </p:nvPr>
        </p:nvSpPr>
        <p:spPr/>
        <p:txBody>
          <a:bodyPr/>
          <a:lstStyle>
            <a:lvl1pPr>
              <a:defRPr/>
            </a:lvl1pPr>
          </a:lstStyle>
          <a:p>
            <a:pPr>
              <a:defRPr/>
            </a:pPr>
            <a:fld id="{872DF681-DAE2-49A1-A90B-32FEFE8478B3}" type="slidenum">
              <a:rPr lang="es-ES"/>
              <a:pPr>
                <a:defRPr/>
              </a:pPr>
              <a:t>‹N°›</a:t>
            </a:fld>
            <a:endParaRPr lang="es-ES" dirty="0"/>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Rectangle 6"/>
          <p:cNvSpPr>
            <a:spLocks noGrp="1" noChangeArrowheads="1"/>
          </p:cNvSpPr>
          <p:nvPr>
            <p:ph type="dt" sz="half" idx="10"/>
          </p:nvPr>
        </p:nvSpPr>
        <p:spPr/>
        <p:txBody>
          <a:bodyPr/>
          <a:lstStyle>
            <a:lvl1pPr>
              <a:defRPr/>
            </a:lvl1pPr>
          </a:lstStyle>
          <a:p>
            <a:pPr>
              <a:defRPr/>
            </a:pPr>
            <a:endParaRPr lang="es-ES"/>
          </a:p>
        </p:txBody>
      </p:sp>
      <p:sp>
        <p:nvSpPr>
          <p:cNvPr id="6" name="Rectangle 7"/>
          <p:cNvSpPr>
            <a:spLocks noGrp="1" noChangeArrowheads="1"/>
          </p:cNvSpPr>
          <p:nvPr>
            <p:ph type="ftr" sz="quarter" idx="11"/>
          </p:nvPr>
        </p:nvSpPr>
        <p:spPr/>
        <p:txBody>
          <a:bodyPr/>
          <a:lstStyle>
            <a:lvl1pPr>
              <a:defRPr/>
            </a:lvl1pPr>
          </a:lstStyle>
          <a:p>
            <a:pPr>
              <a:defRPr/>
            </a:pPr>
            <a:endParaRPr lang="es-ES"/>
          </a:p>
        </p:txBody>
      </p:sp>
      <p:sp>
        <p:nvSpPr>
          <p:cNvPr id="7" name="Rectangle 8"/>
          <p:cNvSpPr>
            <a:spLocks noGrp="1" noChangeArrowheads="1"/>
          </p:cNvSpPr>
          <p:nvPr>
            <p:ph type="sldNum" sz="quarter" idx="12"/>
          </p:nvPr>
        </p:nvSpPr>
        <p:spPr/>
        <p:txBody>
          <a:bodyPr/>
          <a:lstStyle>
            <a:lvl1pPr>
              <a:defRPr/>
            </a:lvl1pPr>
          </a:lstStyle>
          <a:p>
            <a:pPr>
              <a:defRPr/>
            </a:pPr>
            <a:fld id="{6AF2719B-598F-4928-A6DB-1787F82F350D}" type="slidenum">
              <a:rPr lang="es-ES"/>
              <a:pPr>
                <a:defRPr/>
              </a:pPr>
              <a:t>‹N°›</a:t>
            </a:fld>
            <a:endParaRPr lang="es-ES" dirty="0"/>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Rectangle 6"/>
          <p:cNvSpPr>
            <a:spLocks noGrp="1" noChangeArrowheads="1"/>
          </p:cNvSpPr>
          <p:nvPr>
            <p:ph type="dt" sz="half" idx="10"/>
          </p:nvPr>
        </p:nvSpPr>
        <p:spPr/>
        <p:txBody>
          <a:bodyPr/>
          <a:lstStyle>
            <a:lvl1pPr>
              <a:defRPr/>
            </a:lvl1pPr>
          </a:lstStyle>
          <a:p>
            <a:pPr>
              <a:defRPr/>
            </a:pPr>
            <a:endParaRPr lang="es-ES"/>
          </a:p>
        </p:txBody>
      </p:sp>
      <p:sp>
        <p:nvSpPr>
          <p:cNvPr id="8" name="Rectangle 7"/>
          <p:cNvSpPr>
            <a:spLocks noGrp="1" noChangeArrowheads="1"/>
          </p:cNvSpPr>
          <p:nvPr>
            <p:ph type="ftr" sz="quarter" idx="11"/>
          </p:nvPr>
        </p:nvSpPr>
        <p:spPr/>
        <p:txBody>
          <a:bodyPr/>
          <a:lstStyle>
            <a:lvl1pPr>
              <a:defRPr/>
            </a:lvl1pPr>
          </a:lstStyle>
          <a:p>
            <a:pPr>
              <a:defRPr/>
            </a:pPr>
            <a:endParaRPr lang="es-ES"/>
          </a:p>
        </p:txBody>
      </p:sp>
      <p:sp>
        <p:nvSpPr>
          <p:cNvPr id="9" name="Rectangle 8"/>
          <p:cNvSpPr>
            <a:spLocks noGrp="1" noChangeArrowheads="1"/>
          </p:cNvSpPr>
          <p:nvPr>
            <p:ph type="sldNum" sz="quarter" idx="12"/>
          </p:nvPr>
        </p:nvSpPr>
        <p:spPr/>
        <p:txBody>
          <a:bodyPr/>
          <a:lstStyle>
            <a:lvl1pPr>
              <a:defRPr/>
            </a:lvl1pPr>
          </a:lstStyle>
          <a:p>
            <a:pPr>
              <a:defRPr/>
            </a:pPr>
            <a:fld id="{B5557784-6402-4A50-98D6-0A3D55F5BD8A}" type="slidenum">
              <a:rPr lang="es-ES"/>
              <a:pPr>
                <a:defRPr/>
              </a:pPr>
              <a:t>‹N°›</a:t>
            </a:fld>
            <a:endParaRPr lang="es-ES" dirty="0"/>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Rectangle 6"/>
          <p:cNvSpPr>
            <a:spLocks noGrp="1" noChangeArrowheads="1"/>
          </p:cNvSpPr>
          <p:nvPr>
            <p:ph type="dt" sz="half" idx="10"/>
          </p:nvPr>
        </p:nvSpPr>
        <p:spPr/>
        <p:txBody>
          <a:bodyPr/>
          <a:lstStyle>
            <a:lvl1pPr>
              <a:defRPr/>
            </a:lvl1pPr>
          </a:lstStyle>
          <a:p>
            <a:pPr>
              <a:defRPr/>
            </a:pPr>
            <a:endParaRPr lang="es-ES"/>
          </a:p>
        </p:txBody>
      </p:sp>
      <p:sp>
        <p:nvSpPr>
          <p:cNvPr id="4" name="Rectangle 7"/>
          <p:cNvSpPr>
            <a:spLocks noGrp="1" noChangeArrowheads="1"/>
          </p:cNvSpPr>
          <p:nvPr>
            <p:ph type="ftr" sz="quarter" idx="11"/>
          </p:nvPr>
        </p:nvSpPr>
        <p:spPr/>
        <p:txBody>
          <a:bodyPr/>
          <a:lstStyle>
            <a:lvl1pPr>
              <a:defRPr/>
            </a:lvl1pPr>
          </a:lstStyle>
          <a:p>
            <a:pPr>
              <a:defRPr/>
            </a:pPr>
            <a:endParaRPr lang="es-ES"/>
          </a:p>
        </p:txBody>
      </p:sp>
      <p:sp>
        <p:nvSpPr>
          <p:cNvPr id="5" name="Rectangle 8"/>
          <p:cNvSpPr>
            <a:spLocks noGrp="1" noChangeArrowheads="1"/>
          </p:cNvSpPr>
          <p:nvPr>
            <p:ph type="sldNum" sz="quarter" idx="12"/>
          </p:nvPr>
        </p:nvSpPr>
        <p:spPr/>
        <p:txBody>
          <a:bodyPr/>
          <a:lstStyle>
            <a:lvl1pPr>
              <a:defRPr/>
            </a:lvl1pPr>
          </a:lstStyle>
          <a:p>
            <a:pPr>
              <a:defRPr/>
            </a:pPr>
            <a:fld id="{430F8F4E-0325-45D8-9520-B4D2506376F4}" type="slidenum">
              <a:rPr lang="es-ES"/>
              <a:pPr>
                <a:defRPr/>
              </a:pPr>
              <a:t>‹N°›</a:t>
            </a:fld>
            <a:endParaRPr lang="es-ES" dirty="0"/>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p:txBody>
          <a:bodyPr/>
          <a:lstStyle>
            <a:lvl1pPr>
              <a:defRPr/>
            </a:lvl1pPr>
          </a:lstStyle>
          <a:p>
            <a:pPr>
              <a:defRPr/>
            </a:pPr>
            <a:endParaRPr lang="es-ES"/>
          </a:p>
        </p:txBody>
      </p:sp>
      <p:sp>
        <p:nvSpPr>
          <p:cNvPr id="3" name="Rectangle 7"/>
          <p:cNvSpPr>
            <a:spLocks noGrp="1" noChangeArrowheads="1"/>
          </p:cNvSpPr>
          <p:nvPr>
            <p:ph type="ftr" sz="quarter" idx="11"/>
          </p:nvPr>
        </p:nvSpPr>
        <p:spPr/>
        <p:txBody>
          <a:bodyPr/>
          <a:lstStyle>
            <a:lvl1pPr>
              <a:defRPr/>
            </a:lvl1pPr>
          </a:lstStyle>
          <a:p>
            <a:pPr>
              <a:defRPr/>
            </a:pPr>
            <a:endParaRPr lang="es-ES"/>
          </a:p>
        </p:txBody>
      </p:sp>
      <p:sp>
        <p:nvSpPr>
          <p:cNvPr id="4" name="Rectangle 8"/>
          <p:cNvSpPr>
            <a:spLocks noGrp="1" noChangeArrowheads="1"/>
          </p:cNvSpPr>
          <p:nvPr>
            <p:ph type="sldNum" sz="quarter" idx="12"/>
          </p:nvPr>
        </p:nvSpPr>
        <p:spPr/>
        <p:txBody>
          <a:bodyPr/>
          <a:lstStyle>
            <a:lvl1pPr>
              <a:defRPr/>
            </a:lvl1pPr>
          </a:lstStyle>
          <a:p>
            <a:pPr>
              <a:defRPr/>
            </a:pPr>
            <a:fld id="{F39BF113-E76B-48D3-AEAE-A7D48BF679C3}" type="slidenum">
              <a:rPr lang="es-ES"/>
              <a:pPr>
                <a:defRPr/>
              </a:pPr>
              <a:t>‹N°›</a:t>
            </a:fld>
            <a:endParaRPr lang="es-ES" dirty="0"/>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6"/>
          <p:cNvSpPr>
            <a:spLocks noGrp="1" noChangeArrowheads="1"/>
          </p:cNvSpPr>
          <p:nvPr>
            <p:ph type="dt" sz="half" idx="10"/>
          </p:nvPr>
        </p:nvSpPr>
        <p:spPr/>
        <p:txBody>
          <a:bodyPr/>
          <a:lstStyle>
            <a:lvl1pPr>
              <a:defRPr/>
            </a:lvl1pPr>
          </a:lstStyle>
          <a:p>
            <a:pPr>
              <a:defRPr/>
            </a:pPr>
            <a:endParaRPr lang="es-ES"/>
          </a:p>
        </p:txBody>
      </p:sp>
      <p:sp>
        <p:nvSpPr>
          <p:cNvPr id="6" name="Rectangle 7"/>
          <p:cNvSpPr>
            <a:spLocks noGrp="1" noChangeArrowheads="1"/>
          </p:cNvSpPr>
          <p:nvPr>
            <p:ph type="ftr" sz="quarter" idx="11"/>
          </p:nvPr>
        </p:nvSpPr>
        <p:spPr/>
        <p:txBody>
          <a:bodyPr/>
          <a:lstStyle>
            <a:lvl1pPr>
              <a:defRPr/>
            </a:lvl1pPr>
          </a:lstStyle>
          <a:p>
            <a:pPr>
              <a:defRPr/>
            </a:pPr>
            <a:endParaRPr lang="es-ES"/>
          </a:p>
        </p:txBody>
      </p:sp>
      <p:sp>
        <p:nvSpPr>
          <p:cNvPr id="7" name="Rectangle 8"/>
          <p:cNvSpPr>
            <a:spLocks noGrp="1" noChangeArrowheads="1"/>
          </p:cNvSpPr>
          <p:nvPr>
            <p:ph type="sldNum" sz="quarter" idx="12"/>
          </p:nvPr>
        </p:nvSpPr>
        <p:spPr/>
        <p:txBody>
          <a:bodyPr/>
          <a:lstStyle>
            <a:lvl1pPr>
              <a:defRPr/>
            </a:lvl1pPr>
          </a:lstStyle>
          <a:p>
            <a:pPr>
              <a:defRPr/>
            </a:pPr>
            <a:fld id="{88352A83-56CD-4A3F-8E06-0796BCA9FE2F}" type="slidenum">
              <a:rPr lang="es-ES"/>
              <a:pPr>
                <a:defRPr/>
              </a:pPr>
              <a:t>‹N°›</a:t>
            </a:fld>
            <a:endParaRPr lang="es-ES" dirty="0"/>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_tradnl"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6"/>
          <p:cNvSpPr>
            <a:spLocks noGrp="1" noChangeArrowheads="1"/>
          </p:cNvSpPr>
          <p:nvPr>
            <p:ph type="dt" sz="half" idx="10"/>
          </p:nvPr>
        </p:nvSpPr>
        <p:spPr/>
        <p:txBody>
          <a:bodyPr/>
          <a:lstStyle>
            <a:lvl1pPr>
              <a:defRPr/>
            </a:lvl1pPr>
          </a:lstStyle>
          <a:p>
            <a:pPr>
              <a:defRPr/>
            </a:pPr>
            <a:endParaRPr lang="es-ES"/>
          </a:p>
        </p:txBody>
      </p:sp>
      <p:sp>
        <p:nvSpPr>
          <p:cNvPr id="6" name="Rectangle 7"/>
          <p:cNvSpPr>
            <a:spLocks noGrp="1" noChangeArrowheads="1"/>
          </p:cNvSpPr>
          <p:nvPr>
            <p:ph type="ftr" sz="quarter" idx="11"/>
          </p:nvPr>
        </p:nvSpPr>
        <p:spPr/>
        <p:txBody>
          <a:bodyPr/>
          <a:lstStyle>
            <a:lvl1pPr>
              <a:defRPr/>
            </a:lvl1pPr>
          </a:lstStyle>
          <a:p>
            <a:pPr>
              <a:defRPr/>
            </a:pPr>
            <a:endParaRPr lang="es-ES"/>
          </a:p>
        </p:txBody>
      </p:sp>
      <p:sp>
        <p:nvSpPr>
          <p:cNvPr id="7" name="Rectangle 8"/>
          <p:cNvSpPr>
            <a:spLocks noGrp="1" noChangeArrowheads="1"/>
          </p:cNvSpPr>
          <p:nvPr>
            <p:ph type="sldNum" sz="quarter" idx="12"/>
          </p:nvPr>
        </p:nvSpPr>
        <p:spPr/>
        <p:txBody>
          <a:bodyPr/>
          <a:lstStyle>
            <a:lvl1pPr>
              <a:defRPr/>
            </a:lvl1pPr>
          </a:lstStyle>
          <a:p>
            <a:pPr>
              <a:defRPr/>
            </a:pPr>
            <a:fld id="{B0F7938E-FDB9-44EC-BA03-11F94E1911B1}" type="slidenum">
              <a:rPr lang="es-ES"/>
              <a:pPr>
                <a:defRPr/>
              </a:pPr>
              <a:t>‹N°›</a:t>
            </a:fld>
            <a:endParaRPr lang="es-ES" dirty="0"/>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6"/>
          <p:cNvSpPr>
            <a:spLocks noGrp="1" noChangeArrowheads="1"/>
          </p:cNvSpPr>
          <p:nvPr>
            <p:ph type="dt" sz="half" idx="10"/>
          </p:nvPr>
        </p:nvSpPr>
        <p:spPr/>
        <p:txBody>
          <a:bodyPr/>
          <a:lstStyle>
            <a:lvl1pPr>
              <a:defRPr/>
            </a:lvl1pPr>
          </a:lstStyle>
          <a:p>
            <a:pPr>
              <a:defRPr/>
            </a:pPr>
            <a:endParaRPr lang="es-ES"/>
          </a:p>
        </p:txBody>
      </p:sp>
      <p:sp>
        <p:nvSpPr>
          <p:cNvPr id="5" name="Rectangle 7"/>
          <p:cNvSpPr>
            <a:spLocks noGrp="1" noChangeArrowheads="1"/>
          </p:cNvSpPr>
          <p:nvPr>
            <p:ph type="ftr" sz="quarter" idx="11"/>
          </p:nvPr>
        </p:nvSpPr>
        <p:spPr/>
        <p:txBody>
          <a:bodyPr/>
          <a:lstStyle>
            <a:lvl1pPr>
              <a:defRPr/>
            </a:lvl1pPr>
          </a:lstStyle>
          <a:p>
            <a:pPr>
              <a:defRPr/>
            </a:pPr>
            <a:endParaRPr lang="es-ES"/>
          </a:p>
        </p:txBody>
      </p:sp>
      <p:sp>
        <p:nvSpPr>
          <p:cNvPr id="6" name="Rectangle 8"/>
          <p:cNvSpPr>
            <a:spLocks noGrp="1" noChangeArrowheads="1"/>
          </p:cNvSpPr>
          <p:nvPr>
            <p:ph type="sldNum" sz="quarter" idx="12"/>
          </p:nvPr>
        </p:nvSpPr>
        <p:spPr/>
        <p:txBody>
          <a:bodyPr/>
          <a:lstStyle>
            <a:lvl1pPr>
              <a:defRPr/>
            </a:lvl1pPr>
          </a:lstStyle>
          <a:p>
            <a:pPr>
              <a:defRPr/>
            </a:pPr>
            <a:fld id="{855E78BF-B05F-4B5D-923E-252AAA46D27E}" type="slidenum">
              <a:rPr lang="es-ES"/>
              <a:pPr>
                <a:defRPr/>
              </a:pPr>
              <a:t>‹N°›</a:t>
            </a:fld>
            <a:endParaRPr lang="es-ES" dirty="0"/>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73838" y="304800"/>
            <a:ext cx="2001837" cy="5715000"/>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566738" y="304800"/>
            <a:ext cx="5854700" cy="57150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6"/>
          <p:cNvSpPr>
            <a:spLocks noGrp="1" noChangeArrowheads="1"/>
          </p:cNvSpPr>
          <p:nvPr>
            <p:ph type="dt" sz="half" idx="10"/>
          </p:nvPr>
        </p:nvSpPr>
        <p:spPr/>
        <p:txBody>
          <a:bodyPr/>
          <a:lstStyle>
            <a:lvl1pPr>
              <a:defRPr/>
            </a:lvl1pPr>
          </a:lstStyle>
          <a:p>
            <a:pPr>
              <a:defRPr/>
            </a:pPr>
            <a:endParaRPr lang="es-ES"/>
          </a:p>
        </p:txBody>
      </p:sp>
      <p:sp>
        <p:nvSpPr>
          <p:cNvPr id="5" name="Rectangle 7"/>
          <p:cNvSpPr>
            <a:spLocks noGrp="1" noChangeArrowheads="1"/>
          </p:cNvSpPr>
          <p:nvPr>
            <p:ph type="ftr" sz="quarter" idx="11"/>
          </p:nvPr>
        </p:nvSpPr>
        <p:spPr/>
        <p:txBody>
          <a:bodyPr/>
          <a:lstStyle>
            <a:lvl1pPr>
              <a:defRPr/>
            </a:lvl1pPr>
          </a:lstStyle>
          <a:p>
            <a:pPr>
              <a:defRPr/>
            </a:pPr>
            <a:endParaRPr lang="es-ES"/>
          </a:p>
        </p:txBody>
      </p:sp>
      <p:sp>
        <p:nvSpPr>
          <p:cNvPr id="6" name="Rectangle 8"/>
          <p:cNvSpPr>
            <a:spLocks noGrp="1" noChangeArrowheads="1"/>
          </p:cNvSpPr>
          <p:nvPr>
            <p:ph type="sldNum" sz="quarter" idx="12"/>
          </p:nvPr>
        </p:nvSpPr>
        <p:spPr/>
        <p:txBody>
          <a:bodyPr/>
          <a:lstStyle>
            <a:lvl1pPr>
              <a:defRPr/>
            </a:lvl1pPr>
          </a:lstStyle>
          <a:p>
            <a:pPr>
              <a:defRPr/>
            </a:pPr>
            <a:fld id="{7582570A-8DED-47BD-8816-8521252EB0FE}" type="slidenum">
              <a:rPr lang="es-ES"/>
              <a:pPr>
                <a:defRPr/>
              </a:pPr>
              <a:t>‹N°›</a:t>
            </a:fld>
            <a:endParaRPr lang="es-ES" dirty="0"/>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574675" y="304800"/>
            <a:ext cx="8001000" cy="1216025"/>
          </a:xfrm>
        </p:spPr>
        <p:txBody>
          <a:bodyPr/>
          <a:lstStyle/>
          <a:p>
            <a:r>
              <a:rPr lang="es-ES" smtClean="0"/>
              <a:t>Haga clic para modificar el estilo de título del patrón</a:t>
            </a:r>
            <a:endParaRPr lang="es-ES_tradnl"/>
          </a:p>
        </p:txBody>
      </p:sp>
      <p:sp>
        <p:nvSpPr>
          <p:cNvPr id="3" name="2 Marcador de texto"/>
          <p:cNvSpPr>
            <a:spLocks noGrp="1"/>
          </p:cNvSpPr>
          <p:nvPr>
            <p:ph type="body" sz="half" idx="1"/>
          </p:nvPr>
        </p:nvSpPr>
        <p:spPr>
          <a:xfrm>
            <a:off x="566738" y="1752600"/>
            <a:ext cx="3924300" cy="4267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3438" y="1752600"/>
            <a:ext cx="3924300" cy="4267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Rectangle 6"/>
          <p:cNvSpPr>
            <a:spLocks noGrp="1" noChangeArrowheads="1"/>
          </p:cNvSpPr>
          <p:nvPr>
            <p:ph type="dt" sz="half" idx="10"/>
          </p:nvPr>
        </p:nvSpPr>
        <p:spPr/>
        <p:txBody>
          <a:bodyPr/>
          <a:lstStyle>
            <a:lvl1pPr>
              <a:defRPr/>
            </a:lvl1pPr>
          </a:lstStyle>
          <a:p>
            <a:pPr>
              <a:defRPr/>
            </a:pPr>
            <a:endParaRPr lang="es-ES"/>
          </a:p>
        </p:txBody>
      </p:sp>
      <p:sp>
        <p:nvSpPr>
          <p:cNvPr id="6" name="Rectangle 7"/>
          <p:cNvSpPr>
            <a:spLocks noGrp="1" noChangeArrowheads="1"/>
          </p:cNvSpPr>
          <p:nvPr>
            <p:ph type="ftr" sz="quarter" idx="11"/>
          </p:nvPr>
        </p:nvSpPr>
        <p:spPr/>
        <p:txBody>
          <a:bodyPr/>
          <a:lstStyle>
            <a:lvl1pPr>
              <a:defRPr/>
            </a:lvl1pPr>
          </a:lstStyle>
          <a:p>
            <a:pPr>
              <a:defRPr/>
            </a:pPr>
            <a:endParaRPr lang="es-ES"/>
          </a:p>
        </p:txBody>
      </p:sp>
      <p:sp>
        <p:nvSpPr>
          <p:cNvPr id="7" name="Rectangle 8"/>
          <p:cNvSpPr>
            <a:spLocks noGrp="1" noChangeArrowheads="1"/>
          </p:cNvSpPr>
          <p:nvPr>
            <p:ph type="sldNum" sz="quarter" idx="12"/>
          </p:nvPr>
        </p:nvSpPr>
        <p:spPr/>
        <p:txBody>
          <a:bodyPr/>
          <a:lstStyle>
            <a:lvl1pPr>
              <a:defRPr/>
            </a:lvl1pPr>
          </a:lstStyle>
          <a:p>
            <a:pPr>
              <a:defRPr/>
            </a:pPr>
            <a:fld id="{7C26F91D-EC31-4222-BFDD-ADFE6AB521AB}" type="slidenum">
              <a:rPr lang="es-ES"/>
              <a:pPr>
                <a:defRPr/>
              </a:pPr>
              <a:t>‹N°›</a:t>
            </a:fld>
            <a:endParaRPr lang="es-ES" dirty="0"/>
          </a:p>
        </p:txBody>
      </p:sp>
    </p:spTree>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574675" y="304800"/>
            <a:ext cx="8001000" cy="1216025"/>
          </a:xfrm>
        </p:spPr>
        <p:txBody>
          <a:bodyPr/>
          <a:lstStyle/>
          <a:p>
            <a:r>
              <a:rPr lang="es-ES" smtClean="0"/>
              <a:t>Haga clic para modificar el estilo de título del patrón</a:t>
            </a:r>
            <a:endParaRPr lang="es-ES_tradnl"/>
          </a:p>
        </p:txBody>
      </p:sp>
      <p:sp>
        <p:nvSpPr>
          <p:cNvPr id="3" name="2 Marcador de texto"/>
          <p:cNvSpPr>
            <a:spLocks noGrp="1"/>
          </p:cNvSpPr>
          <p:nvPr>
            <p:ph type="body" sz="half" idx="1"/>
          </p:nvPr>
        </p:nvSpPr>
        <p:spPr>
          <a:xfrm>
            <a:off x="566738" y="1752600"/>
            <a:ext cx="3924300" cy="4267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quarter" idx="2"/>
          </p:nvPr>
        </p:nvSpPr>
        <p:spPr>
          <a:xfrm>
            <a:off x="4643438" y="1752600"/>
            <a:ext cx="3924300" cy="20574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contenido"/>
          <p:cNvSpPr>
            <a:spLocks noGrp="1"/>
          </p:cNvSpPr>
          <p:nvPr>
            <p:ph sz="quarter" idx="3"/>
          </p:nvPr>
        </p:nvSpPr>
        <p:spPr>
          <a:xfrm>
            <a:off x="4643438" y="3962400"/>
            <a:ext cx="3924300" cy="20574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Rectangle 6"/>
          <p:cNvSpPr>
            <a:spLocks noGrp="1" noChangeArrowheads="1"/>
          </p:cNvSpPr>
          <p:nvPr>
            <p:ph type="dt" sz="half" idx="10"/>
          </p:nvPr>
        </p:nvSpPr>
        <p:spPr/>
        <p:txBody>
          <a:bodyPr/>
          <a:lstStyle>
            <a:lvl1pPr>
              <a:defRPr/>
            </a:lvl1pPr>
          </a:lstStyle>
          <a:p>
            <a:pPr>
              <a:defRPr/>
            </a:pPr>
            <a:endParaRPr lang="es-ES"/>
          </a:p>
        </p:txBody>
      </p:sp>
      <p:sp>
        <p:nvSpPr>
          <p:cNvPr id="7" name="Rectangle 7"/>
          <p:cNvSpPr>
            <a:spLocks noGrp="1" noChangeArrowheads="1"/>
          </p:cNvSpPr>
          <p:nvPr>
            <p:ph type="ftr" sz="quarter" idx="11"/>
          </p:nvPr>
        </p:nvSpPr>
        <p:spPr/>
        <p:txBody>
          <a:bodyPr/>
          <a:lstStyle>
            <a:lvl1pPr>
              <a:defRPr/>
            </a:lvl1pPr>
          </a:lstStyle>
          <a:p>
            <a:pPr>
              <a:defRPr/>
            </a:pPr>
            <a:endParaRPr lang="es-ES"/>
          </a:p>
        </p:txBody>
      </p:sp>
      <p:sp>
        <p:nvSpPr>
          <p:cNvPr id="8" name="Rectangle 8"/>
          <p:cNvSpPr>
            <a:spLocks noGrp="1" noChangeArrowheads="1"/>
          </p:cNvSpPr>
          <p:nvPr>
            <p:ph type="sldNum" sz="quarter" idx="12"/>
          </p:nvPr>
        </p:nvSpPr>
        <p:spPr/>
        <p:txBody>
          <a:bodyPr/>
          <a:lstStyle>
            <a:lvl1pPr>
              <a:defRPr/>
            </a:lvl1pPr>
          </a:lstStyle>
          <a:p>
            <a:pPr>
              <a:defRPr/>
            </a:pPr>
            <a:fld id="{483F0C2D-974D-4F3B-9C2C-12264EB2E50C}" type="slidenum">
              <a:rPr lang="es-ES"/>
              <a:pPr>
                <a:defRPr/>
              </a:pPr>
              <a:t>‹N°›</a:t>
            </a:fld>
            <a:endParaRPr lang="es-ES" dirty="0"/>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Horz">
          <a:fgClr>
            <a:schemeClr val="bg2"/>
          </a:fgClr>
          <a:bgClr>
            <a:schemeClr val="bg1"/>
          </a:bgClr>
        </a:patt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74675" y="304800"/>
            <a:ext cx="8001000" cy="12160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s-ES" smtClean="0"/>
              <a:t>Clic para editar estilo título patrón</a:t>
            </a:r>
          </a:p>
        </p:txBody>
      </p:sp>
      <p:sp>
        <p:nvSpPr>
          <p:cNvPr id="1027" name="Rectangle 3"/>
          <p:cNvSpPr>
            <a:spLocks noGrp="1" noChangeArrowheads="1"/>
          </p:cNvSpPr>
          <p:nvPr>
            <p:ph type="body" idx="1"/>
          </p:nvPr>
        </p:nvSpPr>
        <p:spPr bwMode="auto">
          <a:xfrm>
            <a:off x="566738" y="1752600"/>
            <a:ext cx="8001000" cy="426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96260" name="AutoShape 4"/>
          <p:cNvSpPr>
            <a:spLocks noChangeArrowheads="1"/>
          </p:cNvSpPr>
          <p:nvPr/>
        </p:nvSpPr>
        <p:spPr bwMode="auto">
          <a:xfrm>
            <a:off x="609600" y="1566863"/>
            <a:ext cx="7958138" cy="109537"/>
          </a:xfrm>
          <a:custGeom>
            <a:avLst/>
            <a:gdLst>
              <a:gd name="G0" fmla="+- 585 0 0"/>
            </a:gdLst>
            <a:ah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a:defRPr/>
            </a:pPr>
            <a:endParaRPr lang="es-ES" sz="2400" dirty="0">
              <a:latin typeface="Times New Roman" pitchFamily="18" charset="0"/>
            </a:endParaRPr>
          </a:p>
        </p:txBody>
      </p:sp>
      <p:sp>
        <p:nvSpPr>
          <p:cNvPr id="96261" name="Line 5"/>
          <p:cNvSpPr>
            <a:spLocks noChangeShapeType="1"/>
          </p:cNvSpPr>
          <p:nvPr/>
        </p:nvSpPr>
        <p:spPr bwMode="auto">
          <a:xfrm flipV="1">
            <a:off x="609600" y="6172200"/>
            <a:ext cx="7924800" cy="0"/>
          </a:xfrm>
          <a:prstGeom prst="line">
            <a:avLst/>
          </a:prstGeom>
          <a:noFill/>
          <a:ln w="3175">
            <a:solidFill>
              <a:schemeClr val="accent2"/>
            </a:solidFill>
            <a:round/>
            <a:headEnd/>
            <a:tailEnd/>
          </a:ln>
          <a:effectLst/>
        </p:spPr>
        <p:txBody>
          <a:bodyPr/>
          <a:lstStyle/>
          <a:p>
            <a:pPr>
              <a:defRPr/>
            </a:pPr>
            <a:endParaRPr lang="es-ES_tradnl" dirty="0"/>
          </a:p>
        </p:txBody>
      </p:sp>
      <p:sp>
        <p:nvSpPr>
          <p:cNvPr id="96262" name="Rectangle 6"/>
          <p:cNvSpPr>
            <a:spLocks noGrp="1" noChangeArrowheads="1"/>
          </p:cNvSpPr>
          <p:nvPr>
            <p:ph type="dt" sz="half" idx="2"/>
          </p:nvPr>
        </p:nvSpPr>
        <p:spPr bwMode="auto">
          <a:xfrm>
            <a:off x="6096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96263" name="Rectangle 7"/>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vl1pPr>
          </a:lstStyle>
          <a:p>
            <a:pPr>
              <a:defRPr/>
            </a:pPr>
            <a:endParaRPr lang="es-ES"/>
          </a:p>
        </p:txBody>
      </p:sp>
      <p:sp>
        <p:nvSpPr>
          <p:cNvPr id="96264" name="Rectangle 8"/>
          <p:cNvSpPr>
            <a:spLocks noGrp="1" noChangeArrowheads="1"/>
          </p:cNvSpPr>
          <p:nvPr>
            <p:ph type="sldNum" sz="quarter" idx="4"/>
          </p:nvPr>
        </p:nvSpPr>
        <p:spPr bwMode="auto">
          <a:xfrm>
            <a:off x="65532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fld id="{8683FA6E-7C61-456A-A10D-07E7F6E04EC8}" type="slidenum">
              <a:rPr lang="es-ES"/>
              <a:pPr>
                <a:defRPr/>
              </a:pPr>
              <a:t>‹N°›</a:t>
            </a:fld>
            <a:endParaRPr lang="es-ES" dirty="0"/>
          </a:p>
        </p:txBody>
      </p:sp>
    </p:spTree>
  </p:cSld>
  <p:clrMap bg1="dk2" tx1="lt1" bg2="dk1" tx2="lt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Lst>
  <p:transition spd="slow" advTm="8000"/>
  <p:timing>
    <p:tnLst>
      <p:par>
        <p:cTn id="1" dur="indefinite" restart="never" nodeType="tmRoot"/>
      </p:par>
    </p:tnLst>
  </p:timing>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Verdana" pitchFamily="34" charset="0"/>
        </a:defRPr>
      </a:lvl2pPr>
      <a:lvl3pPr algn="l" rtl="0" eaLnBrk="0" fontAlgn="base" hangingPunct="0">
        <a:spcBef>
          <a:spcPct val="0"/>
        </a:spcBef>
        <a:spcAft>
          <a:spcPct val="0"/>
        </a:spcAft>
        <a:defRPr sz="3800">
          <a:solidFill>
            <a:schemeClr val="tx2"/>
          </a:solidFill>
          <a:latin typeface="Verdana" pitchFamily="34" charset="0"/>
        </a:defRPr>
      </a:lvl3pPr>
      <a:lvl4pPr algn="l" rtl="0" eaLnBrk="0" fontAlgn="base" hangingPunct="0">
        <a:spcBef>
          <a:spcPct val="0"/>
        </a:spcBef>
        <a:spcAft>
          <a:spcPct val="0"/>
        </a:spcAft>
        <a:defRPr sz="3800">
          <a:solidFill>
            <a:schemeClr val="tx2"/>
          </a:solidFill>
          <a:latin typeface="Verdana" pitchFamily="34" charset="0"/>
        </a:defRPr>
      </a:lvl4pPr>
      <a:lvl5pPr algn="l" rtl="0" eaLnBrk="0" fontAlgn="base" hangingPunct="0">
        <a:spcBef>
          <a:spcPct val="0"/>
        </a:spcBef>
        <a:spcAft>
          <a:spcPct val="0"/>
        </a:spcAft>
        <a:defRPr sz="3800">
          <a:solidFill>
            <a:schemeClr val="tx2"/>
          </a:solidFill>
          <a:latin typeface="Verdana" pitchFamily="34" charset="0"/>
        </a:defRPr>
      </a:lvl5pPr>
      <a:lvl6pPr marL="457200" algn="l" rtl="0" fontAlgn="base">
        <a:spcBef>
          <a:spcPct val="0"/>
        </a:spcBef>
        <a:spcAft>
          <a:spcPct val="0"/>
        </a:spcAft>
        <a:defRPr sz="3800">
          <a:solidFill>
            <a:schemeClr val="tx2"/>
          </a:solidFill>
          <a:latin typeface="Verdana" pitchFamily="34" charset="0"/>
        </a:defRPr>
      </a:lvl6pPr>
      <a:lvl7pPr marL="914400" algn="l" rtl="0" fontAlgn="base">
        <a:spcBef>
          <a:spcPct val="0"/>
        </a:spcBef>
        <a:spcAft>
          <a:spcPct val="0"/>
        </a:spcAft>
        <a:defRPr sz="3800">
          <a:solidFill>
            <a:schemeClr val="tx2"/>
          </a:solidFill>
          <a:latin typeface="Verdana" pitchFamily="34" charset="0"/>
        </a:defRPr>
      </a:lvl7pPr>
      <a:lvl8pPr marL="1371600" algn="l" rtl="0" fontAlgn="base">
        <a:spcBef>
          <a:spcPct val="0"/>
        </a:spcBef>
        <a:spcAft>
          <a:spcPct val="0"/>
        </a:spcAft>
        <a:defRPr sz="3800">
          <a:solidFill>
            <a:schemeClr val="tx2"/>
          </a:solidFill>
          <a:latin typeface="Verdana" pitchFamily="34" charset="0"/>
        </a:defRPr>
      </a:lvl8pPr>
      <a:lvl9pPr marL="1828800" algn="l" rtl="0" fontAlgn="base">
        <a:spcBef>
          <a:spcPct val="0"/>
        </a:spcBef>
        <a:spcAft>
          <a:spcPct val="0"/>
        </a:spcAft>
        <a:defRPr sz="3800">
          <a:solidFill>
            <a:schemeClr val="tx2"/>
          </a:solidFill>
          <a:latin typeface="Verdana" pitchFamily="34" charset="0"/>
        </a:defRPr>
      </a:lvl9pPr>
    </p:titleStyle>
    <p:bodyStyle>
      <a:lvl1pPr marL="469900" indent="-469900" algn="l" rtl="0" eaLnBrk="0" fontAlgn="base" hangingPunct="0">
        <a:spcBef>
          <a:spcPct val="20000"/>
        </a:spcBef>
        <a:spcAft>
          <a:spcPct val="0"/>
        </a:spcAft>
        <a:buClr>
          <a:schemeClr val="accent2"/>
        </a:buClr>
        <a:buFont typeface="Wingdings" pitchFamily="2" charset="2"/>
        <a:buChar char="o"/>
        <a:defRPr sz="3000">
          <a:solidFill>
            <a:schemeClr val="tx1"/>
          </a:solidFill>
          <a:latin typeface="+mn-lt"/>
          <a:ea typeface="+mn-ea"/>
          <a:cs typeface="+mn-cs"/>
        </a:defRPr>
      </a:lvl1pPr>
      <a:lvl2pPr marL="908050" indent="-436563" algn="l" rtl="0" eaLnBrk="0" fontAlgn="base" hangingPunct="0">
        <a:spcBef>
          <a:spcPct val="20000"/>
        </a:spcBef>
        <a:spcAft>
          <a:spcPct val="0"/>
        </a:spcAft>
        <a:buClr>
          <a:schemeClr val="accent2"/>
        </a:buClr>
        <a:buFont typeface="Wingdings" pitchFamily="2" charset="2"/>
        <a:buChar char="n"/>
        <a:defRPr sz="2600">
          <a:solidFill>
            <a:schemeClr val="tx1"/>
          </a:solidFill>
          <a:latin typeface="+mn-lt"/>
        </a:defRPr>
      </a:lvl2pPr>
      <a:lvl3pPr marL="1304925" indent="-395288" algn="l" rtl="0" eaLnBrk="0" fontAlgn="base" hangingPunct="0">
        <a:spcBef>
          <a:spcPct val="20000"/>
        </a:spcBef>
        <a:spcAft>
          <a:spcPct val="0"/>
        </a:spcAft>
        <a:buClr>
          <a:schemeClr val="accent2"/>
        </a:buClr>
        <a:buFont typeface="Wingdings" pitchFamily="2" charset="2"/>
        <a:buChar char="o"/>
        <a:defRPr sz="2300">
          <a:solidFill>
            <a:schemeClr val="tx1"/>
          </a:solidFill>
          <a:latin typeface="+mn-lt"/>
        </a:defRPr>
      </a:lvl3pPr>
      <a:lvl4pPr marL="1693863" indent="-387350" algn="l" rtl="0" eaLnBrk="0" fontAlgn="base" hangingPunct="0">
        <a:spcBef>
          <a:spcPct val="20000"/>
        </a:spcBef>
        <a:spcAft>
          <a:spcPct val="0"/>
        </a:spcAft>
        <a:buClr>
          <a:schemeClr val="accent2"/>
        </a:buClr>
        <a:buFont typeface="Wingdings" pitchFamily="2" charset="2"/>
        <a:buChar char="n"/>
        <a:defRPr sz="2000">
          <a:solidFill>
            <a:schemeClr val="tx1"/>
          </a:solidFill>
          <a:latin typeface="+mn-lt"/>
        </a:defRPr>
      </a:lvl4pPr>
      <a:lvl5pPr marL="2093913" indent="-398463" algn="l" rtl="0" eaLnBrk="0" fontAlgn="base" hangingPunct="0">
        <a:spcBef>
          <a:spcPct val="25000"/>
        </a:spcBef>
        <a:spcAft>
          <a:spcPct val="0"/>
        </a:spcAft>
        <a:buClr>
          <a:schemeClr val="accent2"/>
        </a:buClr>
        <a:buFont typeface="Wingdings" pitchFamily="2" charset="2"/>
        <a:buChar char="§"/>
        <a:defRPr sz="2000">
          <a:solidFill>
            <a:schemeClr val="tx1"/>
          </a:solidFill>
          <a:latin typeface="+mn-lt"/>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gif"/><Relationship Id="rId1" Type="http://schemas.openxmlformats.org/officeDocument/2006/relationships/slideLayout" Target="../slideLayouts/slideLayout1.xml"/><Relationship Id="rId5" Type="http://schemas.openxmlformats.org/officeDocument/2006/relationships/hyperlink" Target="http://www.alain-griot.fr/" TargetMode="External"/><Relationship Id="rId4" Type="http://schemas.openxmlformats.org/officeDocument/2006/relationships/image" Target="../media/image40.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02" name="WordArt 10"/>
          <p:cNvPicPr>
            <a:picLocks noChangeArrowheads="1"/>
          </p:cNvPicPr>
          <p:nvPr/>
        </p:nvPicPr>
        <p:blipFill>
          <a:blip r:embed="rId4" cstate="print"/>
          <a:srcRect/>
          <a:stretch>
            <a:fillRect/>
          </a:stretch>
        </p:blipFill>
        <p:spPr bwMode="auto">
          <a:xfrm>
            <a:off x="688975" y="2590800"/>
            <a:ext cx="7753350" cy="2389188"/>
          </a:xfrm>
          <a:prstGeom prst="rect">
            <a:avLst/>
          </a:prstGeom>
          <a:noFill/>
        </p:spPr>
      </p:pic>
      <p:sp>
        <p:nvSpPr>
          <p:cNvPr id="15363" name="Text Box 3"/>
          <p:cNvSpPr txBox="1">
            <a:spLocks noChangeArrowheads="1"/>
          </p:cNvSpPr>
          <p:nvPr/>
        </p:nvSpPr>
        <p:spPr bwMode="auto">
          <a:xfrm>
            <a:off x="2076450" y="5105400"/>
            <a:ext cx="4891088" cy="822325"/>
          </a:xfrm>
          <a:prstGeom prst="rect">
            <a:avLst/>
          </a:prstGeom>
          <a:noFill/>
          <a:ln w="9525">
            <a:noFill/>
            <a:miter lim="800000"/>
            <a:headEnd/>
            <a:tailEnd/>
          </a:ln>
        </p:spPr>
        <p:txBody>
          <a:bodyPr wrap="none">
            <a:spAutoFit/>
          </a:bodyPr>
          <a:lstStyle/>
          <a:p>
            <a:pPr algn="ctr"/>
            <a:r>
              <a:rPr lang="fr-FR" sz="2400">
                <a:solidFill>
                  <a:srgbClr val="FFF2E5"/>
                </a:solidFill>
              </a:rPr>
              <a:t>Amatciems, Lettonie.</a:t>
            </a:r>
          </a:p>
          <a:p>
            <a:pPr algn="ctr"/>
            <a:r>
              <a:rPr lang="fr-FR" sz="2400">
                <a:solidFill>
                  <a:srgbClr val="FFF2E5"/>
                </a:solidFill>
              </a:rPr>
              <a:t>Le Paradis inconnu de Lettonie</a:t>
            </a:r>
          </a:p>
        </p:txBody>
      </p:sp>
    </p:spTree>
  </p:cSld>
  <p:clrMapOvr>
    <a:masterClrMapping/>
  </p:clrMapOvr>
  <p:transition spd="slow" advTm="8000">
    <p:sndAc>
      <p:stSnd loop="1">
        <p:snd r:embed="rId3" name="Chopin - Tristesse (piano).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6386" name="8 Imagen" descr="3.jpg"/>
          <p:cNvPicPr>
            <a:picLocks noChangeAspect="1"/>
          </p:cNvPicPr>
          <p:nvPr/>
        </p:nvPicPr>
        <p:blipFill>
          <a:blip r:embed="rId3" cstate="print"/>
          <a:srcRect/>
          <a:stretch>
            <a:fillRect/>
          </a:stretch>
        </p:blipFill>
        <p:spPr bwMode="auto">
          <a:xfrm>
            <a:off x="0" y="571500"/>
            <a:ext cx="9129713" cy="57864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2 Imagen" descr="karte.jpg"/>
          <p:cNvPicPr>
            <a:picLocks noChangeAspect="1"/>
          </p:cNvPicPr>
          <p:nvPr/>
        </p:nvPicPr>
        <p:blipFill>
          <a:blip r:embed="rId3" cstate="print"/>
          <a:srcRect/>
          <a:stretch>
            <a:fillRect/>
          </a:stretch>
        </p:blipFill>
        <p:spPr bwMode="auto">
          <a:xfrm>
            <a:off x="214313" y="642938"/>
            <a:ext cx="4214812" cy="5824537"/>
          </a:xfrm>
          <a:prstGeom prst="rect">
            <a:avLst/>
          </a:prstGeom>
          <a:noFill/>
          <a:ln w="9525">
            <a:noFill/>
            <a:miter lim="800000"/>
            <a:headEnd/>
            <a:tailEnd/>
          </a:ln>
        </p:spPr>
      </p:pic>
      <p:pic>
        <p:nvPicPr>
          <p:cNvPr id="17411" name="3 Imagen" descr="plans.png"/>
          <p:cNvPicPr>
            <a:picLocks noChangeAspect="1"/>
          </p:cNvPicPr>
          <p:nvPr/>
        </p:nvPicPr>
        <p:blipFill>
          <a:blip r:embed="rId4" cstate="print"/>
          <a:srcRect/>
          <a:stretch>
            <a:fillRect/>
          </a:stretch>
        </p:blipFill>
        <p:spPr bwMode="auto">
          <a:xfrm>
            <a:off x="1500188" y="4786313"/>
            <a:ext cx="2430462" cy="1571625"/>
          </a:xfrm>
          <a:prstGeom prst="rect">
            <a:avLst/>
          </a:prstGeom>
          <a:noFill/>
          <a:ln w="9525">
            <a:noFill/>
            <a:miter lim="800000"/>
            <a:headEnd/>
            <a:tailEnd/>
          </a:ln>
        </p:spPr>
      </p:pic>
      <p:sp>
        <p:nvSpPr>
          <p:cNvPr id="17412" name="5 Rectángulo"/>
          <p:cNvSpPr>
            <a:spLocks noChangeArrowheads="1"/>
          </p:cNvSpPr>
          <p:nvPr/>
        </p:nvSpPr>
        <p:spPr bwMode="auto">
          <a:xfrm>
            <a:off x="4572000" y="1981200"/>
            <a:ext cx="4214813" cy="3662363"/>
          </a:xfrm>
          <a:prstGeom prst="rect">
            <a:avLst/>
          </a:prstGeom>
          <a:noFill/>
          <a:ln w="9525">
            <a:noFill/>
            <a:miter lim="800000"/>
            <a:headEnd/>
            <a:tailEnd/>
          </a:ln>
        </p:spPr>
        <p:txBody>
          <a:bodyPr>
            <a:spAutoFit/>
          </a:bodyPr>
          <a:lstStyle/>
          <a:p>
            <a:pPr algn="ctr"/>
            <a:r>
              <a:rPr lang="fr-FR"/>
              <a:t>Amatciems est situé à 80 km de Riga, la capitale de la Lettonie, et</a:t>
            </a:r>
            <a:br>
              <a:rPr lang="fr-FR"/>
            </a:br>
            <a:r>
              <a:rPr lang="fr-FR"/>
              <a:t> 12 km de Cēsis qui compte environ 20.000 habitants, si vous voulez acheter une maison</a:t>
            </a:r>
            <a:br>
              <a:rPr lang="fr-FR"/>
            </a:br>
            <a:r>
              <a:rPr lang="fr-FR"/>
              <a:t>dans un endroit isolé dans le monde et peu connu c'est là votre chance,</a:t>
            </a:r>
            <a:br>
              <a:rPr lang="fr-FR"/>
            </a:br>
            <a:r>
              <a:rPr lang="fr-FR"/>
              <a:t>pour moins de 200.000 euros, vous pouvez acheter une maison dans un spectaculaire paysage naturel d'une beauté indescriptible.</a:t>
            </a:r>
            <a:endParaRPr lang="es-ES_tradnl"/>
          </a:p>
        </p:txBody>
      </p:sp>
    </p:spTree>
  </p:cSld>
  <p:clrMapOvr>
    <a:masterClrMapping/>
  </p:clrMapOvr>
  <p:transition spd="slow" advTm="1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8434" name="8 Imagen" descr="13.jpg"/>
          <p:cNvPicPr>
            <a:picLocks noChangeAspect="1"/>
          </p:cNvPicPr>
          <p:nvPr/>
        </p:nvPicPr>
        <p:blipFill>
          <a:blip r:embed="rId3" cstate="print"/>
          <a:srcRect/>
          <a:stretch>
            <a:fillRect/>
          </a:stretch>
        </p:blipFill>
        <p:spPr bwMode="auto">
          <a:xfrm>
            <a:off x="0" y="533400"/>
            <a:ext cx="9144000" cy="5791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9458" name="8 Imagen" descr="14.jpg"/>
          <p:cNvPicPr>
            <a:picLocks noChangeAspect="1"/>
          </p:cNvPicPr>
          <p:nvPr/>
        </p:nvPicPr>
        <p:blipFill>
          <a:blip r:embed="rId3" cstate="print"/>
          <a:srcRect/>
          <a:stretch>
            <a:fillRect/>
          </a:stretch>
        </p:blipFill>
        <p:spPr bwMode="auto">
          <a:xfrm>
            <a:off x="0" y="533400"/>
            <a:ext cx="9144000" cy="5791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Rectángulo"/>
          <p:cNvSpPr>
            <a:spLocks noChangeArrowheads="1"/>
          </p:cNvSpPr>
          <p:nvPr/>
        </p:nvSpPr>
        <p:spPr bwMode="auto">
          <a:xfrm>
            <a:off x="990600" y="2819400"/>
            <a:ext cx="7358063" cy="1552575"/>
          </a:xfrm>
          <a:prstGeom prst="rect">
            <a:avLst/>
          </a:prstGeom>
          <a:noFill/>
          <a:ln w="9525">
            <a:noFill/>
            <a:miter lim="800000"/>
            <a:headEnd/>
            <a:tailEnd/>
          </a:ln>
        </p:spPr>
        <p:txBody>
          <a:bodyPr>
            <a:spAutoFit/>
          </a:bodyPr>
          <a:lstStyle/>
          <a:p>
            <a:pPr algn="ctr"/>
            <a:r>
              <a:rPr lang="fr-FR" sz="2400">
                <a:solidFill>
                  <a:srgbClr val="FFF2E5"/>
                </a:solidFill>
              </a:rPr>
              <a:t>Il n'y a pas de routes asphaltées à Amatciems, le lieu pour construire une maison est soigneusement sélectionnés pour s'adapter avec le paysage existant.</a:t>
            </a:r>
            <a:endParaRPr lang="es-ES_tradnl" sz="2400">
              <a:solidFill>
                <a:srgbClr val="FFF2E5"/>
              </a:solidFill>
            </a:endParaRPr>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1506" name="1 Imagen" descr="1.jpg"/>
          <p:cNvPicPr>
            <a:picLocks noChangeAspect="1"/>
          </p:cNvPicPr>
          <p:nvPr/>
        </p:nvPicPr>
        <p:blipFill>
          <a:blip r:embed="rId3" cstate="print"/>
          <a:srcRect/>
          <a:stretch>
            <a:fillRect/>
          </a:stretch>
        </p:blipFill>
        <p:spPr bwMode="auto">
          <a:xfrm>
            <a:off x="0" y="571500"/>
            <a:ext cx="9144000" cy="5795963"/>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Rectángulo"/>
          <p:cNvSpPr>
            <a:spLocks noChangeArrowheads="1"/>
          </p:cNvSpPr>
          <p:nvPr/>
        </p:nvSpPr>
        <p:spPr bwMode="auto">
          <a:xfrm>
            <a:off x="1066800" y="2514600"/>
            <a:ext cx="7143750" cy="2557463"/>
          </a:xfrm>
          <a:prstGeom prst="rect">
            <a:avLst/>
          </a:prstGeom>
          <a:noFill/>
          <a:ln w="9525">
            <a:noFill/>
            <a:miter lim="800000"/>
            <a:headEnd/>
            <a:tailEnd/>
          </a:ln>
        </p:spPr>
        <p:txBody>
          <a:bodyPr>
            <a:spAutoFit/>
          </a:bodyPr>
          <a:lstStyle/>
          <a:p>
            <a:pPr algn="ctr"/>
            <a:r>
              <a:rPr lang="fr-FR" sz="2400"/>
              <a:t>Elle doit satisfaire à deux critères principaux. - Une maison nouvelle ne doit pas masquer la beauté naturelle et doit permettre aux propriétaires de chaque parcelle de profiter de votre propre morceau de forêt et d'un réservoir naturel d'eau douce.</a:t>
            </a:r>
            <a:r>
              <a:rPr lang="es-ES_tradnl"/>
              <a:t/>
            </a:r>
            <a:br>
              <a:rPr lang="es-ES_tradnl"/>
            </a:br>
            <a:endParaRPr lang="es-ES_tradnl"/>
          </a:p>
        </p:txBody>
      </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3554" name="1 Imagen" descr="022.jpg"/>
          <p:cNvPicPr>
            <a:picLocks noChangeAspect="1"/>
          </p:cNvPicPr>
          <p:nvPr/>
        </p:nvPicPr>
        <p:blipFill>
          <a:blip r:embed="rId3" cstate="print"/>
          <a:srcRect/>
          <a:stretch>
            <a:fillRect/>
          </a:stretch>
        </p:blipFill>
        <p:spPr bwMode="auto">
          <a:xfrm>
            <a:off x="0" y="571500"/>
            <a:ext cx="9144000" cy="5795963"/>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4578" name="2 Imagen" descr="10.jpg"/>
          <p:cNvPicPr>
            <a:picLocks noChangeAspect="1"/>
          </p:cNvPicPr>
          <p:nvPr/>
        </p:nvPicPr>
        <p:blipFill>
          <a:blip r:embed="rId3" cstate="print"/>
          <a:srcRect/>
          <a:stretch>
            <a:fillRect/>
          </a:stretch>
        </p:blipFill>
        <p:spPr bwMode="auto">
          <a:xfrm>
            <a:off x="0" y="642938"/>
            <a:ext cx="9144000" cy="579596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5602" name="8 Imagen" descr="2.jpg"/>
          <p:cNvPicPr>
            <a:picLocks noChangeAspect="1"/>
          </p:cNvPicPr>
          <p:nvPr/>
        </p:nvPicPr>
        <p:blipFill>
          <a:blip r:embed="rId3" cstate="print"/>
          <a:srcRect/>
          <a:stretch>
            <a:fillRect/>
          </a:stretch>
        </p:blipFill>
        <p:spPr bwMode="auto">
          <a:xfrm>
            <a:off x="0" y="571500"/>
            <a:ext cx="9164638" cy="58324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Rectángulo"/>
          <p:cNvSpPr>
            <a:spLocks noChangeArrowheads="1"/>
          </p:cNvSpPr>
          <p:nvPr/>
        </p:nvSpPr>
        <p:spPr bwMode="auto">
          <a:xfrm>
            <a:off x="457200" y="2743200"/>
            <a:ext cx="8358188" cy="2192338"/>
          </a:xfrm>
          <a:prstGeom prst="rect">
            <a:avLst/>
          </a:prstGeom>
          <a:noFill/>
          <a:ln w="9525">
            <a:noFill/>
            <a:miter lim="800000"/>
            <a:headEnd/>
            <a:tailEnd/>
          </a:ln>
        </p:spPr>
        <p:txBody>
          <a:bodyPr>
            <a:spAutoFit/>
          </a:bodyPr>
          <a:lstStyle/>
          <a:p>
            <a:pPr algn="ctr"/>
            <a:r>
              <a:rPr lang="fr-FR" sz="2400"/>
              <a:t>Il utilise trois types de structures-cadres,</a:t>
            </a:r>
            <a:br>
              <a:rPr lang="fr-FR" sz="2400"/>
            </a:br>
            <a:r>
              <a:rPr lang="fr-FR" sz="2400"/>
              <a:t>bûches de bois et la maçonnerie complémentaires</a:t>
            </a:r>
            <a:br>
              <a:rPr lang="fr-FR" sz="2400"/>
            </a:br>
            <a:r>
              <a:rPr lang="fr-FR" sz="2400"/>
              <a:t>avec des murs en pierre naturelle, bois Gainage</a:t>
            </a:r>
            <a:br>
              <a:rPr lang="fr-FR" sz="2400"/>
            </a:br>
            <a:r>
              <a:rPr lang="fr-FR" sz="2400"/>
              <a:t>décoratifs en plâtre ou peint avec des murs de verre extérieur.</a:t>
            </a:r>
            <a:r>
              <a:rPr lang="es-ES_tradnl"/>
              <a:t/>
            </a:r>
            <a:br>
              <a:rPr lang="es-ES_tradnl"/>
            </a:br>
            <a:endParaRPr lang="es-ES_tradnl"/>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7650" name="1 Imagen" descr="9.jpg"/>
          <p:cNvPicPr>
            <a:picLocks noChangeAspect="1"/>
          </p:cNvPicPr>
          <p:nvPr/>
        </p:nvPicPr>
        <p:blipFill>
          <a:blip r:embed="rId3" cstate="print"/>
          <a:srcRect/>
          <a:stretch>
            <a:fillRect/>
          </a:stretch>
        </p:blipFill>
        <p:spPr bwMode="auto">
          <a:xfrm>
            <a:off x="0" y="500063"/>
            <a:ext cx="9242425" cy="58578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8674" name="9 Imagen" descr="4.jpg"/>
          <p:cNvPicPr>
            <a:picLocks noChangeAspect="1"/>
          </p:cNvPicPr>
          <p:nvPr/>
        </p:nvPicPr>
        <p:blipFill>
          <a:blip r:embed="rId3" cstate="print"/>
          <a:srcRect/>
          <a:stretch>
            <a:fillRect/>
          </a:stretch>
        </p:blipFill>
        <p:spPr bwMode="auto">
          <a:xfrm>
            <a:off x="0" y="500063"/>
            <a:ext cx="9129713" cy="5786437"/>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Rectángulo"/>
          <p:cNvSpPr>
            <a:spLocks noChangeArrowheads="1"/>
          </p:cNvSpPr>
          <p:nvPr/>
        </p:nvSpPr>
        <p:spPr bwMode="auto">
          <a:xfrm>
            <a:off x="914400" y="2667000"/>
            <a:ext cx="7286625" cy="2282825"/>
          </a:xfrm>
          <a:prstGeom prst="rect">
            <a:avLst/>
          </a:prstGeom>
          <a:noFill/>
          <a:ln w="9525">
            <a:noFill/>
            <a:miter lim="800000"/>
            <a:headEnd/>
            <a:tailEnd/>
          </a:ln>
        </p:spPr>
        <p:txBody>
          <a:bodyPr>
            <a:spAutoFit/>
          </a:bodyPr>
          <a:lstStyle/>
          <a:p>
            <a:pPr algn="ctr"/>
            <a:r>
              <a:rPr lang="fr-FR" sz="2400"/>
              <a:t>Le concept de chaque maison permet quatre</a:t>
            </a:r>
            <a:br>
              <a:rPr lang="fr-FR" sz="2400"/>
            </a:br>
            <a:r>
              <a:rPr lang="fr-FR" sz="2400"/>
              <a:t> types de toiture - toits de chaume, des troncs taillés, en mosaïque ou en céramique, carreaux en ciment. Cela ne signifie pas que les choix sont limités. De nouvelles idées sont toujours bienvenues</a:t>
            </a:r>
            <a:endParaRPr lang="es-ES_tradnl" sz="2400"/>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0722" name="1 Imagen" descr="5.jpg"/>
          <p:cNvPicPr>
            <a:picLocks noChangeAspect="1"/>
          </p:cNvPicPr>
          <p:nvPr/>
        </p:nvPicPr>
        <p:blipFill>
          <a:blip r:embed="rId3" cstate="print"/>
          <a:srcRect/>
          <a:stretch>
            <a:fillRect/>
          </a:stretch>
        </p:blipFill>
        <p:spPr bwMode="auto">
          <a:xfrm>
            <a:off x="0" y="571500"/>
            <a:ext cx="9140825" cy="57864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1746" name="1 Imagen" descr="8.jpg"/>
          <p:cNvPicPr>
            <a:picLocks noChangeAspect="1"/>
          </p:cNvPicPr>
          <p:nvPr/>
        </p:nvPicPr>
        <p:blipFill>
          <a:blip r:embed="rId3" cstate="print"/>
          <a:srcRect/>
          <a:stretch>
            <a:fillRect/>
          </a:stretch>
        </p:blipFill>
        <p:spPr bwMode="auto">
          <a:xfrm>
            <a:off x="0" y="642938"/>
            <a:ext cx="9140825" cy="5786437"/>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2770" name="1 Imagen" descr="6.jpg"/>
          <p:cNvPicPr>
            <a:picLocks noChangeAspect="1"/>
          </p:cNvPicPr>
          <p:nvPr/>
        </p:nvPicPr>
        <p:blipFill>
          <a:blip r:embed="rId3" cstate="print"/>
          <a:srcRect/>
          <a:stretch>
            <a:fillRect/>
          </a:stretch>
        </p:blipFill>
        <p:spPr bwMode="auto">
          <a:xfrm>
            <a:off x="0" y="642938"/>
            <a:ext cx="9145588" cy="579596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3794" name="1 Imagen" descr="15.jpg"/>
          <p:cNvPicPr>
            <a:picLocks noChangeAspect="1"/>
          </p:cNvPicPr>
          <p:nvPr/>
        </p:nvPicPr>
        <p:blipFill>
          <a:blip r:embed="rId3" cstate="print"/>
          <a:srcRect/>
          <a:stretch>
            <a:fillRect/>
          </a:stretch>
        </p:blipFill>
        <p:spPr bwMode="auto">
          <a:xfrm>
            <a:off x="0" y="428625"/>
            <a:ext cx="9132888" cy="60833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4818" name="1 Imagen" descr="7.jpg"/>
          <p:cNvPicPr>
            <a:picLocks noChangeAspect="1"/>
          </p:cNvPicPr>
          <p:nvPr/>
        </p:nvPicPr>
        <p:blipFill>
          <a:blip r:embed="rId3" cstate="print"/>
          <a:srcRect/>
          <a:stretch>
            <a:fillRect/>
          </a:stretch>
        </p:blipFill>
        <p:spPr bwMode="auto">
          <a:xfrm>
            <a:off x="0" y="500063"/>
            <a:ext cx="9140825" cy="5786437"/>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5842" name="3 Imagen" descr="1maja22.jpg"/>
          <p:cNvPicPr>
            <a:picLocks noChangeAspect="1"/>
          </p:cNvPicPr>
          <p:nvPr/>
        </p:nvPicPr>
        <p:blipFill>
          <a:blip r:embed="rId3" cstate="print"/>
          <a:srcRect/>
          <a:stretch>
            <a:fillRect/>
          </a:stretch>
        </p:blipFill>
        <p:spPr bwMode="auto">
          <a:xfrm>
            <a:off x="-1588" y="571500"/>
            <a:ext cx="9145588" cy="5795963"/>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6866" name="2 Imagen" descr="1maja7.jpg"/>
          <p:cNvPicPr>
            <a:picLocks noChangeAspect="1"/>
          </p:cNvPicPr>
          <p:nvPr/>
        </p:nvPicPr>
        <p:blipFill>
          <a:blip r:embed="rId3" cstate="print"/>
          <a:srcRect/>
          <a:stretch>
            <a:fillRect/>
          </a:stretch>
        </p:blipFill>
        <p:spPr bwMode="auto">
          <a:xfrm>
            <a:off x="0" y="642938"/>
            <a:ext cx="9144000" cy="579596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Rectángulo"/>
          <p:cNvSpPr>
            <a:spLocks noChangeArrowheads="1"/>
          </p:cNvSpPr>
          <p:nvPr/>
        </p:nvSpPr>
        <p:spPr bwMode="auto">
          <a:xfrm>
            <a:off x="990600" y="2743200"/>
            <a:ext cx="7143750" cy="1917700"/>
          </a:xfrm>
          <a:prstGeom prst="rect">
            <a:avLst/>
          </a:prstGeom>
          <a:noFill/>
          <a:ln w="9525">
            <a:noFill/>
            <a:miter lim="800000"/>
            <a:headEnd/>
            <a:tailEnd/>
          </a:ln>
        </p:spPr>
        <p:txBody>
          <a:bodyPr>
            <a:spAutoFit/>
          </a:bodyPr>
          <a:lstStyle/>
          <a:p>
            <a:pPr algn="ctr"/>
            <a:r>
              <a:rPr lang="fr-FR" sz="2400"/>
              <a:t>Chaque parcelle est connecté au réseau des services publics, à savoir: - l'approvisionnement en eau, l'assainissement, l'électricité et la fibre optique.</a:t>
            </a:r>
            <a:endParaRPr lang="es-ES_tradnl" sz="2400"/>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8914" name="1 Imagen" descr="017.jpg"/>
          <p:cNvPicPr>
            <a:picLocks noChangeAspect="1"/>
          </p:cNvPicPr>
          <p:nvPr/>
        </p:nvPicPr>
        <p:blipFill>
          <a:blip r:embed="rId3" cstate="print"/>
          <a:srcRect/>
          <a:stretch>
            <a:fillRect/>
          </a:stretch>
        </p:blipFill>
        <p:spPr bwMode="auto">
          <a:xfrm>
            <a:off x="0" y="571500"/>
            <a:ext cx="9129713" cy="57864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9938" name="3 Imagen" descr="1maja23.jpg"/>
          <p:cNvPicPr>
            <a:picLocks noChangeAspect="1"/>
          </p:cNvPicPr>
          <p:nvPr/>
        </p:nvPicPr>
        <p:blipFill>
          <a:blip r:embed="rId3" cstate="print"/>
          <a:srcRect/>
          <a:stretch>
            <a:fillRect/>
          </a:stretch>
        </p:blipFill>
        <p:spPr bwMode="auto">
          <a:xfrm>
            <a:off x="0" y="642938"/>
            <a:ext cx="9129713" cy="5786437"/>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0962" name="2 Imagen" descr="1maja24.jpg"/>
          <p:cNvPicPr>
            <a:picLocks noChangeAspect="1"/>
          </p:cNvPicPr>
          <p:nvPr/>
        </p:nvPicPr>
        <p:blipFill>
          <a:blip r:embed="rId3" cstate="print"/>
          <a:srcRect/>
          <a:stretch>
            <a:fillRect/>
          </a:stretch>
        </p:blipFill>
        <p:spPr bwMode="auto">
          <a:xfrm>
            <a:off x="0" y="571500"/>
            <a:ext cx="9145588" cy="5795963"/>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1986" name="3 Imagen" descr="2a.jpg"/>
          <p:cNvPicPr>
            <a:picLocks noChangeAspect="1"/>
          </p:cNvPicPr>
          <p:nvPr/>
        </p:nvPicPr>
        <p:blipFill>
          <a:blip r:embed="rId3" cstate="print"/>
          <a:srcRect/>
          <a:stretch>
            <a:fillRect/>
          </a:stretch>
        </p:blipFill>
        <p:spPr bwMode="auto">
          <a:xfrm>
            <a:off x="0" y="357188"/>
            <a:ext cx="9134475" cy="6072187"/>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3010" name="2 Imagen" descr="irina2.jpg"/>
          <p:cNvPicPr>
            <a:picLocks noChangeAspect="1"/>
          </p:cNvPicPr>
          <p:nvPr/>
        </p:nvPicPr>
        <p:blipFill>
          <a:blip r:embed="rId3" cstate="print"/>
          <a:srcRect/>
          <a:stretch>
            <a:fillRect/>
          </a:stretch>
        </p:blipFill>
        <p:spPr bwMode="auto">
          <a:xfrm>
            <a:off x="0" y="0"/>
            <a:ext cx="9136063" cy="6858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4034" name="3 Imagen" descr="vide-7.jpg"/>
          <p:cNvPicPr>
            <a:picLocks noChangeAspect="1"/>
          </p:cNvPicPr>
          <p:nvPr/>
        </p:nvPicPr>
        <p:blipFill>
          <a:blip r:embed="rId3" cstate="print"/>
          <a:srcRect/>
          <a:stretch>
            <a:fillRect/>
          </a:stretch>
        </p:blipFill>
        <p:spPr bwMode="auto">
          <a:xfrm>
            <a:off x="0" y="500063"/>
            <a:ext cx="9140825" cy="5786437"/>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5058" name="2 Imagen" descr="vide-11.jpg"/>
          <p:cNvPicPr>
            <a:picLocks noChangeAspect="1"/>
          </p:cNvPicPr>
          <p:nvPr/>
        </p:nvPicPr>
        <p:blipFill>
          <a:blip r:embed="rId3" cstate="print"/>
          <a:srcRect/>
          <a:stretch>
            <a:fillRect/>
          </a:stretch>
        </p:blipFill>
        <p:spPr bwMode="auto">
          <a:xfrm>
            <a:off x="0" y="571500"/>
            <a:ext cx="9140825" cy="57864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6082" name="4 Imagen" descr="vide-14.jpg"/>
          <p:cNvPicPr>
            <a:picLocks noChangeAspect="1"/>
          </p:cNvPicPr>
          <p:nvPr/>
        </p:nvPicPr>
        <p:blipFill>
          <a:blip r:embed="rId3" cstate="print"/>
          <a:srcRect/>
          <a:stretch>
            <a:fillRect/>
          </a:stretch>
        </p:blipFill>
        <p:spPr bwMode="auto">
          <a:xfrm>
            <a:off x="0" y="500063"/>
            <a:ext cx="9140825" cy="5786437"/>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Rectángulo"/>
          <p:cNvSpPr>
            <a:spLocks noChangeArrowheads="1"/>
          </p:cNvSpPr>
          <p:nvPr/>
        </p:nvSpPr>
        <p:spPr bwMode="auto">
          <a:xfrm>
            <a:off x="1143000" y="3143250"/>
            <a:ext cx="7162800" cy="1917700"/>
          </a:xfrm>
          <a:prstGeom prst="rect">
            <a:avLst/>
          </a:prstGeom>
          <a:noFill/>
          <a:ln w="9525">
            <a:noFill/>
            <a:miter lim="800000"/>
            <a:headEnd/>
            <a:tailEnd/>
          </a:ln>
        </p:spPr>
        <p:txBody>
          <a:bodyPr>
            <a:spAutoFit/>
          </a:bodyPr>
          <a:lstStyle/>
          <a:p>
            <a:pPr algn="ctr"/>
            <a:r>
              <a:rPr lang="fr-FR" sz="2400"/>
              <a:t>A Amatciems il y a les réserves d'eau douce naturelle - étangs, lacs et ruisseaux. Tous les sites sont reliés à ce flux</a:t>
            </a:r>
            <a:br>
              <a:rPr lang="fr-FR" sz="2400"/>
            </a:br>
            <a:r>
              <a:rPr lang="fr-FR" sz="2400"/>
              <a:t>les uns aux autres dont le projet est d'éviter les inondations en période de pluie.</a:t>
            </a:r>
            <a:endParaRPr lang="es-ES_tradnl" sz="2400"/>
          </a:p>
        </p:txBody>
      </p:sp>
    </p:spTree>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8130" name="1 Imagen" descr="18.jpg"/>
          <p:cNvPicPr>
            <a:picLocks noChangeAspect="1"/>
          </p:cNvPicPr>
          <p:nvPr/>
        </p:nvPicPr>
        <p:blipFill>
          <a:blip r:embed="rId3" cstate="print"/>
          <a:srcRect/>
          <a:stretch>
            <a:fillRect/>
          </a:stretch>
        </p:blipFill>
        <p:spPr bwMode="auto">
          <a:xfrm>
            <a:off x="0" y="533400"/>
            <a:ext cx="9144000" cy="5791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9154" name="2 Imagen" descr="vide-8.jpg"/>
          <p:cNvPicPr>
            <a:picLocks noChangeAspect="1"/>
          </p:cNvPicPr>
          <p:nvPr/>
        </p:nvPicPr>
        <p:blipFill>
          <a:blip r:embed="rId3" cstate="print"/>
          <a:srcRect/>
          <a:stretch>
            <a:fillRect/>
          </a:stretch>
        </p:blipFill>
        <p:spPr bwMode="auto">
          <a:xfrm>
            <a:off x="3175" y="571500"/>
            <a:ext cx="9140825" cy="57864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Rectángulo"/>
          <p:cNvSpPr>
            <a:spLocks noChangeArrowheads="1"/>
          </p:cNvSpPr>
          <p:nvPr/>
        </p:nvSpPr>
        <p:spPr bwMode="auto">
          <a:xfrm>
            <a:off x="1219200" y="2057400"/>
            <a:ext cx="6786563" cy="1465263"/>
          </a:xfrm>
          <a:prstGeom prst="rect">
            <a:avLst/>
          </a:prstGeom>
          <a:noFill/>
          <a:ln w="9525">
            <a:noFill/>
            <a:miter lim="800000"/>
            <a:headEnd/>
            <a:tailEnd/>
          </a:ln>
        </p:spPr>
        <p:txBody>
          <a:bodyPr>
            <a:spAutoFit/>
          </a:bodyPr>
          <a:lstStyle/>
          <a:p>
            <a:pPr algn="ctr"/>
            <a:r>
              <a:rPr lang="fr-FR"/>
              <a:t>Les résidents peuvent admirer les cerfs, renards, oiseaux et autres animaux se déplacer librement dans toute la zone, ou prendre le temps de marcher dans les bois, peut-être à la recherche de baies et de champignons aux bords des routes.</a:t>
            </a:r>
            <a:endParaRPr lang="es-ES_tradnl"/>
          </a:p>
        </p:txBody>
      </p:sp>
      <p:sp>
        <p:nvSpPr>
          <p:cNvPr id="50179" name="2 Rectángulo"/>
          <p:cNvSpPr>
            <a:spLocks noChangeArrowheads="1"/>
          </p:cNvSpPr>
          <p:nvPr/>
        </p:nvSpPr>
        <p:spPr bwMode="auto">
          <a:xfrm>
            <a:off x="1285875" y="3786188"/>
            <a:ext cx="6572250" cy="915987"/>
          </a:xfrm>
          <a:prstGeom prst="rect">
            <a:avLst/>
          </a:prstGeom>
          <a:noFill/>
          <a:ln w="9525">
            <a:noFill/>
            <a:miter lim="800000"/>
            <a:headEnd/>
            <a:tailEnd/>
          </a:ln>
        </p:spPr>
        <p:txBody>
          <a:bodyPr>
            <a:spAutoFit/>
          </a:bodyPr>
          <a:lstStyle/>
          <a:p>
            <a:pPr algn="ctr"/>
            <a:r>
              <a:rPr lang="fr-FR"/>
              <a:t>Magnifique vue des collines, les lacs, les champs et les forêts qui produisent des sentiments de paix et de tranquillité.</a:t>
            </a:r>
            <a:endParaRPr lang="es-ES_tradnl"/>
          </a:p>
        </p:txBody>
      </p:sp>
      <p:sp>
        <p:nvSpPr>
          <p:cNvPr id="50180" name="3 Rectángulo"/>
          <p:cNvSpPr>
            <a:spLocks noChangeArrowheads="1"/>
          </p:cNvSpPr>
          <p:nvPr/>
        </p:nvSpPr>
        <p:spPr bwMode="auto">
          <a:xfrm>
            <a:off x="1143000" y="4714875"/>
            <a:ext cx="6858000" cy="1190625"/>
          </a:xfrm>
          <a:prstGeom prst="rect">
            <a:avLst/>
          </a:prstGeom>
          <a:noFill/>
          <a:ln w="9525">
            <a:noFill/>
            <a:miter lim="800000"/>
            <a:headEnd/>
            <a:tailEnd/>
          </a:ln>
        </p:spPr>
        <p:txBody>
          <a:bodyPr>
            <a:spAutoFit/>
          </a:bodyPr>
          <a:lstStyle/>
          <a:p>
            <a:pPr algn="ctr"/>
            <a:r>
              <a:rPr lang="fr-FR"/>
              <a:t>Le village a déjà attiré ceux qui apprécient la simplicité et la vie au naturel. La communauté Amatciems</a:t>
            </a:r>
            <a:br>
              <a:rPr lang="fr-FR"/>
            </a:br>
            <a:r>
              <a:rPr lang="fr-FR"/>
              <a:t> est totalement internationale.</a:t>
            </a:r>
            <a:br>
              <a:rPr lang="fr-FR"/>
            </a:br>
            <a:endParaRPr lang="es-ES_tradnl"/>
          </a:p>
        </p:txBody>
      </p:sp>
    </p:spTree>
  </p:cSld>
  <p:clrMapOvr>
    <a:masterClrMapping/>
  </p:clrMapOvr>
  <p:transition spd="slow" advTm="12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1202" name="5 Imagen" descr="zc7v5977.jpg"/>
          <p:cNvPicPr>
            <a:picLocks noChangeAspect="1"/>
          </p:cNvPicPr>
          <p:nvPr/>
        </p:nvPicPr>
        <p:blipFill>
          <a:blip r:embed="rId3" cstate="print"/>
          <a:srcRect/>
          <a:stretch>
            <a:fillRect/>
          </a:stretch>
        </p:blipFill>
        <p:spPr bwMode="auto">
          <a:xfrm>
            <a:off x="-7938" y="500063"/>
            <a:ext cx="9151938" cy="60833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2226" name="1 Imagen" descr="11.jpg"/>
          <p:cNvPicPr>
            <a:picLocks noChangeAspect="1"/>
          </p:cNvPicPr>
          <p:nvPr/>
        </p:nvPicPr>
        <p:blipFill>
          <a:blip r:embed="rId3" cstate="print"/>
          <a:srcRect/>
          <a:stretch>
            <a:fillRect/>
          </a:stretch>
        </p:blipFill>
        <p:spPr bwMode="auto">
          <a:xfrm>
            <a:off x="0" y="642938"/>
            <a:ext cx="9242425" cy="58578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3250" name="1 Imagen" descr="052.jpg"/>
          <p:cNvPicPr>
            <a:picLocks noChangeAspect="1"/>
          </p:cNvPicPr>
          <p:nvPr/>
        </p:nvPicPr>
        <p:blipFill>
          <a:blip r:embed="rId3" cstate="print"/>
          <a:srcRect/>
          <a:stretch>
            <a:fillRect/>
          </a:stretch>
        </p:blipFill>
        <p:spPr bwMode="auto">
          <a:xfrm>
            <a:off x="0" y="571500"/>
            <a:ext cx="9129713" cy="57864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4274" name="1 Imagen" descr="12.jpg"/>
          <p:cNvPicPr>
            <a:picLocks noChangeAspect="1"/>
          </p:cNvPicPr>
          <p:nvPr/>
        </p:nvPicPr>
        <p:blipFill>
          <a:blip r:embed="rId3" cstate="print"/>
          <a:srcRect/>
          <a:stretch>
            <a:fillRect/>
          </a:stretch>
        </p:blipFill>
        <p:spPr bwMode="auto">
          <a:xfrm>
            <a:off x="-1588" y="500063"/>
            <a:ext cx="9145588" cy="579596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5298" name="8 Imagen" descr="17.jpg"/>
          <p:cNvPicPr>
            <a:picLocks noChangeAspect="1"/>
          </p:cNvPicPr>
          <p:nvPr/>
        </p:nvPicPr>
        <p:blipFill>
          <a:blip r:embed="rId3" cstate="print"/>
          <a:srcRect/>
          <a:stretch>
            <a:fillRect/>
          </a:stretch>
        </p:blipFill>
        <p:spPr bwMode="auto">
          <a:xfrm>
            <a:off x="0" y="533400"/>
            <a:ext cx="9144000" cy="5791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6322" name="2 Imagen" descr="16.jpg"/>
          <p:cNvPicPr>
            <a:picLocks noChangeAspect="1"/>
          </p:cNvPicPr>
          <p:nvPr/>
        </p:nvPicPr>
        <p:blipFill>
          <a:blip r:embed="rId3" cstate="print"/>
          <a:srcRect/>
          <a:stretch>
            <a:fillRect/>
          </a:stretch>
        </p:blipFill>
        <p:spPr bwMode="auto">
          <a:xfrm>
            <a:off x="0" y="533400"/>
            <a:ext cx="9144000" cy="5791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7 Rectángulo"/>
          <p:cNvSpPr>
            <a:spLocks noChangeArrowheads="1"/>
          </p:cNvSpPr>
          <p:nvPr/>
        </p:nvSpPr>
        <p:spPr bwMode="auto">
          <a:xfrm>
            <a:off x="381000" y="609600"/>
            <a:ext cx="5095875" cy="2014538"/>
          </a:xfrm>
          <a:prstGeom prst="rect">
            <a:avLst/>
          </a:prstGeom>
          <a:noFill/>
          <a:ln w="9525">
            <a:noFill/>
            <a:miter lim="800000"/>
            <a:headEnd/>
            <a:tailEnd/>
          </a:ln>
        </p:spPr>
        <p:txBody>
          <a:bodyPr>
            <a:spAutoFit/>
          </a:bodyPr>
          <a:lstStyle/>
          <a:p>
            <a:pPr algn="ctr"/>
            <a:r>
              <a:rPr lang="fr-FR"/>
              <a:t>Un foyer pour ceux qui sont prêts</a:t>
            </a:r>
            <a:br>
              <a:rPr lang="fr-FR"/>
            </a:br>
            <a:r>
              <a:rPr lang="fr-FR"/>
              <a:t>à partager leur vie avec la nature, cohabiter en harmonie, ceci leur permettant de mettre à jour leur « moi » avec l’énergie des arômes naturels et des sons.</a:t>
            </a:r>
            <a:br>
              <a:rPr lang="fr-FR"/>
            </a:br>
            <a:endParaRPr lang="es-ES_tradnl"/>
          </a:p>
        </p:txBody>
      </p:sp>
      <p:sp>
        <p:nvSpPr>
          <p:cNvPr id="57347" name="9 Rectángulo"/>
          <p:cNvSpPr>
            <a:spLocks noChangeArrowheads="1"/>
          </p:cNvSpPr>
          <p:nvPr/>
        </p:nvSpPr>
        <p:spPr bwMode="auto">
          <a:xfrm>
            <a:off x="304800" y="2514600"/>
            <a:ext cx="5086350" cy="1465263"/>
          </a:xfrm>
          <a:prstGeom prst="rect">
            <a:avLst/>
          </a:prstGeom>
          <a:noFill/>
          <a:ln w="9525">
            <a:noFill/>
            <a:miter lim="800000"/>
            <a:headEnd/>
            <a:tailEnd/>
          </a:ln>
        </p:spPr>
        <p:txBody>
          <a:bodyPr>
            <a:spAutoFit/>
          </a:bodyPr>
          <a:lstStyle/>
          <a:p>
            <a:pPr algn="ctr"/>
            <a:r>
              <a:rPr lang="fr-FR"/>
              <a:t>Une maison pour ceux qui aiment</a:t>
            </a:r>
            <a:br>
              <a:rPr lang="fr-FR"/>
            </a:br>
            <a:r>
              <a:rPr lang="fr-FR"/>
              <a:t> observer les oiseaux, les animaux, les levers et couchers de soleil qui vont se multiplier dans les eaux cristallines tout autour. </a:t>
            </a:r>
            <a:endParaRPr lang="es-ES_tradnl"/>
          </a:p>
        </p:txBody>
      </p:sp>
      <p:sp>
        <p:nvSpPr>
          <p:cNvPr id="57348" name="10 Rectángulo"/>
          <p:cNvSpPr>
            <a:spLocks noChangeArrowheads="1"/>
          </p:cNvSpPr>
          <p:nvPr/>
        </p:nvSpPr>
        <p:spPr bwMode="auto">
          <a:xfrm>
            <a:off x="381000" y="4191000"/>
            <a:ext cx="5024438" cy="1465263"/>
          </a:xfrm>
          <a:prstGeom prst="rect">
            <a:avLst/>
          </a:prstGeom>
          <a:noFill/>
          <a:ln w="9525">
            <a:noFill/>
            <a:miter lim="800000"/>
            <a:headEnd/>
            <a:tailEnd/>
          </a:ln>
        </p:spPr>
        <p:txBody>
          <a:bodyPr>
            <a:spAutoFit/>
          </a:bodyPr>
          <a:lstStyle/>
          <a:p>
            <a:pPr algn="ctr"/>
            <a:r>
              <a:rPr lang="fr-FR"/>
              <a:t>Une maison pour ceux qui peuvent se permettre d'apprécier la beauté naturelle de chaque journée au cours des quatre saisons</a:t>
            </a:r>
            <a:br>
              <a:rPr lang="fr-FR"/>
            </a:br>
            <a:endParaRPr lang="es-ES_tradnl"/>
          </a:p>
        </p:txBody>
      </p:sp>
      <p:sp>
        <p:nvSpPr>
          <p:cNvPr id="57349" name="11 Rectángulo"/>
          <p:cNvSpPr>
            <a:spLocks noChangeArrowheads="1"/>
          </p:cNvSpPr>
          <p:nvPr/>
        </p:nvSpPr>
        <p:spPr bwMode="auto">
          <a:xfrm>
            <a:off x="304800" y="5334000"/>
            <a:ext cx="4886325" cy="1890713"/>
          </a:xfrm>
          <a:prstGeom prst="rect">
            <a:avLst/>
          </a:prstGeom>
          <a:noFill/>
          <a:ln w="9525">
            <a:noFill/>
            <a:miter lim="800000"/>
            <a:headEnd/>
            <a:tailEnd/>
          </a:ln>
        </p:spPr>
        <p:txBody>
          <a:bodyPr>
            <a:spAutoFit/>
          </a:bodyPr>
          <a:lstStyle/>
          <a:p>
            <a:pPr algn="ctr"/>
            <a:r>
              <a:rPr lang="fr-FR"/>
              <a:t>Un mode de vie naturel, un projet unique, le chef-d'œuvre d'un génie écologique, M. Aivars Zvirbulis, qui pense que la vie urbaine est une perte de temps.</a:t>
            </a:r>
            <a:br>
              <a:rPr lang="fr-FR"/>
            </a:br>
            <a:r>
              <a:rPr lang="es-ES_tradnl" sz="1400" b="1"/>
              <a:t> </a:t>
            </a:r>
            <a:endParaRPr lang="es-ES_tradnl" sz="1400"/>
          </a:p>
          <a:p>
            <a:pPr algn="ctr"/>
            <a:endParaRPr lang="es-ES_tradnl" sz="1400"/>
          </a:p>
        </p:txBody>
      </p:sp>
      <p:pic>
        <p:nvPicPr>
          <p:cNvPr id="57350" name="14 Imagen" descr="Aivars Zvirbulis.jpg"/>
          <p:cNvPicPr>
            <a:picLocks noChangeAspect="1"/>
          </p:cNvPicPr>
          <p:nvPr/>
        </p:nvPicPr>
        <p:blipFill>
          <a:blip r:embed="rId3" cstate="print"/>
          <a:srcRect/>
          <a:stretch>
            <a:fillRect/>
          </a:stretch>
        </p:blipFill>
        <p:spPr bwMode="auto">
          <a:xfrm>
            <a:off x="5572125" y="1500188"/>
            <a:ext cx="2814638" cy="3929062"/>
          </a:xfrm>
          <a:prstGeom prst="rect">
            <a:avLst/>
          </a:prstGeom>
          <a:noFill/>
          <a:ln w="9525">
            <a:noFill/>
            <a:miter lim="800000"/>
            <a:headEnd/>
            <a:tailEnd/>
          </a:ln>
        </p:spPr>
      </p:pic>
      <p:sp>
        <p:nvSpPr>
          <p:cNvPr id="57351" name="15 Rectángulo"/>
          <p:cNvSpPr>
            <a:spLocks noChangeArrowheads="1"/>
          </p:cNvSpPr>
          <p:nvPr/>
        </p:nvSpPr>
        <p:spPr bwMode="auto">
          <a:xfrm>
            <a:off x="5572125" y="5429250"/>
            <a:ext cx="2786063" cy="336550"/>
          </a:xfrm>
          <a:prstGeom prst="rect">
            <a:avLst/>
          </a:prstGeom>
          <a:noFill/>
          <a:ln w="9525">
            <a:noFill/>
            <a:miter lim="800000"/>
            <a:headEnd/>
            <a:tailEnd/>
          </a:ln>
        </p:spPr>
        <p:txBody>
          <a:bodyPr>
            <a:spAutoFit/>
          </a:bodyPr>
          <a:lstStyle/>
          <a:p>
            <a:pPr algn="ctr"/>
            <a:r>
              <a:rPr lang="es-ES_tradnl" sz="1600" i="1"/>
              <a:t>Aivars Zvirbulis</a:t>
            </a:r>
          </a:p>
        </p:txBody>
      </p:sp>
    </p:spTree>
  </p:cSld>
  <p:clrMapOvr>
    <a:masterClrMapping/>
  </p:clrMapOvr>
  <p:transition spd="slow" advTm="12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3 Imagen" descr="000rexxa.jpg"/>
          <p:cNvPicPr>
            <a:picLocks noChangeAspect="1"/>
          </p:cNvPicPr>
          <p:nvPr/>
        </p:nvPicPr>
        <p:blipFill>
          <a:blip r:embed="rId3" cstate="print"/>
          <a:srcRect/>
          <a:stretch>
            <a:fillRect/>
          </a:stretch>
        </p:blipFill>
        <p:spPr bwMode="auto">
          <a:xfrm>
            <a:off x="0" y="0"/>
            <a:ext cx="9151938" cy="6858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WordArt 2"/>
          <p:cNvSpPr>
            <a:spLocks noChangeArrowheads="1" noChangeShapeType="1" noTextEdit="1"/>
          </p:cNvSpPr>
          <p:nvPr/>
        </p:nvSpPr>
        <p:spPr bwMode="auto">
          <a:xfrm>
            <a:off x="2714625" y="3571875"/>
            <a:ext cx="3214688" cy="2571750"/>
          </a:xfrm>
          <a:prstGeom prst="rect">
            <a:avLst/>
          </a:prstGeom>
        </p:spPr>
        <p:txBody>
          <a:bodyPr wrap="none" fromWordArt="1">
            <a:prstTxWarp prst="textPlain">
              <a:avLst>
                <a:gd name="adj" fmla="val 50000"/>
              </a:avLst>
            </a:prstTxWarp>
          </a:bodyPr>
          <a:lstStyle/>
          <a:p>
            <a:pPr algn="ctr"/>
            <a:endParaRPr lang="fr-FR" sz="3600" b="1" i="1" kern="10">
              <a:ln w="9525">
                <a:noFill/>
                <a:round/>
                <a:headEnd/>
                <a:tailEnd/>
              </a:ln>
              <a:solidFill>
                <a:srgbClr val="336699"/>
              </a:solidFill>
              <a:effectLst>
                <a:outerShdw dist="45791" dir="2021404" algn="ctr" rotWithShape="0">
                  <a:srgbClr val="B2B2B2">
                    <a:alpha val="79999"/>
                  </a:srgbClr>
                </a:outerShdw>
              </a:effectLst>
              <a:latin typeface="Times New Roman"/>
              <a:cs typeface="Times New Roman"/>
            </a:endParaRPr>
          </a:p>
          <a:p>
            <a:pPr algn="ctr"/>
            <a:r>
              <a:rPr lang="fr-FR" sz="3600" b="1" i="1" kern="10">
                <a:ln w="9525">
                  <a:noFill/>
                  <a:round/>
                  <a:headEnd/>
                  <a:tailEnd/>
                </a:ln>
                <a:solidFill>
                  <a:srgbClr val="336699"/>
                </a:solidFill>
                <a:effectLst>
                  <a:outerShdw dist="45791" dir="2021404" algn="ctr" rotWithShape="0">
                    <a:srgbClr val="B2B2B2">
                      <a:alpha val="79999"/>
                    </a:srgbClr>
                  </a:outerShdw>
                </a:effectLst>
                <a:latin typeface="Times New Roman"/>
                <a:cs typeface="Times New Roman"/>
              </a:rPr>
              <a:t>Fin</a:t>
            </a:r>
          </a:p>
        </p:txBody>
      </p:sp>
      <p:sp>
        <p:nvSpPr>
          <p:cNvPr id="59395" name="5 Rectángulo"/>
          <p:cNvSpPr>
            <a:spLocks noChangeArrowheads="1"/>
          </p:cNvSpPr>
          <p:nvPr/>
        </p:nvSpPr>
        <p:spPr bwMode="auto">
          <a:xfrm>
            <a:off x="928688" y="3929063"/>
            <a:ext cx="7358062" cy="701675"/>
          </a:xfrm>
          <a:prstGeom prst="rect">
            <a:avLst/>
          </a:prstGeom>
          <a:noFill/>
          <a:ln w="9525">
            <a:noFill/>
            <a:miter lim="800000"/>
            <a:headEnd/>
            <a:tailEnd/>
          </a:ln>
        </p:spPr>
        <p:txBody>
          <a:bodyPr>
            <a:spAutoFit/>
          </a:bodyPr>
          <a:lstStyle/>
          <a:p>
            <a:pPr algn="ctr"/>
            <a:r>
              <a:rPr lang="fr-FR" sz="2000" b="1"/>
              <a:t>De nombreux architectes célèbres ont reconnu en Amatsiems un monument culturel de l'avenir.</a:t>
            </a:r>
            <a:endParaRPr lang="es-ES_tradnl" sz="2000" b="1"/>
          </a:p>
        </p:txBody>
      </p:sp>
      <p:sp>
        <p:nvSpPr>
          <p:cNvPr id="59396" name="3 Rectángulo"/>
          <p:cNvSpPr>
            <a:spLocks noChangeArrowheads="1"/>
          </p:cNvSpPr>
          <p:nvPr/>
        </p:nvSpPr>
        <p:spPr bwMode="auto">
          <a:xfrm>
            <a:off x="914400" y="2819400"/>
            <a:ext cx="7429500" cy="1006475"/>
          </a:xfrm>
          <a:prstGeom prst="rect">
            <a:avLst/>
          </a:prstGeom>
          <a:noFill/>
          <a:ln w="9525">
            <a:noFill/>
            <a:miter lim="800000"/>
            <a:headEnd/>
            <a:tailEnd/>
          </a:ln>
        </p:spPr>
        <p:txBody>
          <a:bodyPr>
            <a:spAutoFit/>
          </a:bodyPr>
          <a:lstStyle/>
          <a:p>
            <a:pPr algn="ctr"/>
            <a:r>
              <a:rPr lang="fr-FR" sz="2000" b="1"/>
              <a:t>Amatciems est une communauté résidentielle, mais ressemble davantage à une réserve naturelle. .</a:t>
            </a:r>
            <a:endParaRPr lang="es-ES_tradnl" sz="2000" b="1"/>
          </a:p>
        </p:txBody>
      </p:sp>
      <p:sp>
        <p:nvSpPr>
          <p:cNvPr id="59397" name="Text Box 5"/>
          <p:cNvSpPr txBox="1">
            <a:spLocks noChangeArrowheads="1"/>
          </p:cNvSpPr>
          <p:nvPr/>
        </p:nvSpPr>
        <p:spPr bwMode="auto">
          <a:xfrm>
            <a:off x="288925" y="6534150"/>
            <a:ext cx="1549400" cy="244475"/>
          </a:xfrm>
          <a:prstGeom prst="rect">
            <a:avLst/>
          </a:prstGeom>
          <a:noFill/>
          <a:ln w="9525">
            <a:noFill/>
            <a:miter lim="800000"/>
            <a:headEnd/>
            <a:tailEnd/>
          </a:ln>
        </p:spPr>
        <p:txBody>
          <a:bodyPr wrap="none">
            <a:spAutoFit/>
          </a:bodyPr>
          <a:lstStyle/>
          <a:p>
            <a:r>
              <a:rPr lang="fr-FR" sz="1000" b="1"/>
              <a:t>Traduction J.Hache</a:t>
            </a:r>
          </a:p>
        </p:txBody>
      </p:sp>
    </p:spTree>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4" descr="arr"/>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60419" name="Picture 5" descr="Titre"/>
          <p:cNvPicPr>
            <a:picLocks noChangeAspect="1" noChangeArrowheads="1"/>
          </p:cNvPicPr>
          <p:nvPr/>
        </p:nvPicPr>
        <p:blipFill>
          <a:blip r:embed="rId3" cstate="print"/>
          <a:srcRect/>
          <a:stretch>
            <a:fillRect/>
          </a:stretch>
        </p:blipFill>
        <p:spPr bwMode="auto">
          <a:xfrm>
            <a:off x="2424113" y="1481138"/>
            <a:ext cx="4837112" cy="4476750"/>
          </a:xfrm>
          <a:prstGeom prst="rect">
            <a:avLst/>
          </a:prstGeom>
          <a:noFill/>
          <a:ln w="9525">
            <a:noFill/>
            <a:miter lim="800000"/>
            <a:headEnd/>
            <a:tailEnd/>
          </a:ln>
        </p:spPr>
      </p:pic>
      <p:pic>
        <p:nvPicPr>
          <p:cNvPr id="60420" name="Picture 6" descr="étoile sintille"/>
          <p:cNvPicPr>
            <a:picLocks noChangeAspect="1" noChangeArrowheads="1" noCrop="1"/>
          </p:cNvPicPr>
          <p:nvPr/>
        </p:nvPicPr>
        <p:blipFill>
          <a:blip r:embed="rId4" cstate="print"/>
          <a:srcRect/>
          <a:stretch>
            <a:fillRect/>
          </a:stretch>
        </p:blipFill>
        <p:spPr bwMode="auto">
          <a:xfrm>
            <a:off x="5756275" y="2351088"/>
            <a:ext cx="350838" cy="350837"/>
          </a:xfrm>
          <a:prstGeom prst="rect">
            <a:avLst/>
          </a:prstGeom>
          <a:noFill/>
          <a:ln w="9525">
            <a:noFill/>
            <a:miter lim="800000"/>
            <a:headEnd/>
            <a:tailEnd/>
          </a:ln>
        </p:spPr>
      </p:pic>
      <p:sp>
        <p:nvSpPr>
          <p:cNvPr id="60421" name="WordArt 7"/>
          <p:cNvSpPr>
            <a:spLocks noChangeArrowheads="1" noChangeShapeType="1" noTextEdit="1"/>
          </p:cNvSpPr>
          <p:nvPr/>
        </p:nvSpPr>
        <p:spPr bwMode="auto">
          <a:xfrm>
            <a:off x="3208338" y="773113"/>
            <a:ext cx="3203575" cy="641350"/>
          </a:xfrm>
          <a:prstGeom prst="rect">
            <a:avLst/>
          </a:prstGeom>
        </p:spPr>
        <p:txBody>
          <a:bodyPr wrap="none" fromWordArt="1">
            <a:prstTxWarp prst="textPlain">
              <a:avLst>
                <a:gd name="adj" fmla="val 50000"/>
              </a:avLst>
            </a:prstTxWarp>
          </a:bodyPr>
          <a:lstStyle/>
          <a:p>
            <a:pPr algn="ctr"/>
            <a:r>
              <a:rPr lang="fr-FR" sz="3600" kern="10">
                <a:ln w="9525">
                  <a:solidFill>
                    <a:srgbClr val="000000"/>
                  </a:solidFill>
                  <a:round/>
                  <a:headEnd/>
                  <a:tailEnd/>
                </a:ln>
                <a:solidFill>
                  <a:srgbClr val="FFFFFF"/>
                </a:solidFill>
                <a:effectLst>
                  <a:outerShdw dist="35921" dir="2700000" algn="ctr" rotWithShape="0">
                    <a:srgbClr val="808080">
                      <a:alpha val="79999"/>
                    </a:srgbClr>
                  </a:outerShdw>
                </a:effectLst>
                <a:latin typeface="Monotype Corsiva"/>
              </a:rPr>
              <a:t>Visionné chez</a:t>
            </a:r>
          </a:p>
        </p:txBody>
      </p:sp>
      <p:sp>
        <p:nvSpPr>
          <p:cNvPr id="60422" name="ZoneTexte 6"/>
          <p:cNvSpPr txBox="1">
            <a:spLocks noChangeArrowheads="1"/>
          </p:cNvSpPr>
          <p:nvPr/>
        </p:nvSpPr>
        <p:spPr bwMode="auto">
          <a:xfrm>
            <a:off x="3286125" y="5286375"/>
            <a:ext cx="3714750" cy="400050"/>
          </a:xfrm>
          <a:prstGeom prst="rect">
            <a:avLst/>
          </a:prstGeom>
          <a:noFill/>
          <a:ln w="9525">
            <a:noFill/>
            <a:miter lim="800000"/>
            <a:headEnd/>
            <a:tailEnd/>
          </a:ln>
        </p:spPr>
        <p:txBody>
          <a:bodyPr>
            <a:spAutoFit/>
          </a:bodyPr>
          <a:lstStyle/>
          <a:p>
            <a:r>
              <a:rPr lang="fr-FR" sz="2000">
                <a:solidFill>
                  <a:srgbClr val="FFCC66"/>
                </a:solidFill>
                <a:hlinkClick r:id="rId5"/>
              </a:rPr>
              <a:t>Pour en voir plus cliquez ici</a:t>
            </a:r>
            <a:endParaRPr lang="fr-FR" sz="2000">
              <a:solidFill>
                <a:srgbClr val="FFCC66"/>
              </a:solidFill>
            </a:endParaRPr>
          </a:p>
        </p:txBody>
      </p:sp>
    </p:spTree>
  </p:cSld>
  <p:clrMapOvr>
    <a:masterClrMapping/>
  </p:clrMapOvr>
  <p:transition spd="slow" advTm="4000">
    <p:fade/>
  </p:transition>
  <p:timing>
    <p:tnLst>
      <p:par>
        <p:cTn id="1" dur="indefinite" restart="never" nodeType="tmRoot"/>
      </p:par>
    </p:tnLst>
  </p:timing>
</p:sld>
</file>

<file path=ppt/theme/theme1.xml><?xml version="1.0" encoding="utf-8"?>
<a:theme xmlns:a="http://schemas.openxmlformats.org/drawingml/2006/main" name="Perfil">
  <a:themeElements>
    <a:clrScheme name="Perfil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fontScheme name="Perfil">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erfil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erfil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erfil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erfil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erfil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erfil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erfil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erfil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erfil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Profile</Template>
  <TotalTime>1347</TotalTime>
  <Words>397</Words>
  <Application>Microsoft Office PowerPoint</Application>
  <PresentationFormat>Affichage à l'écran (4:3)</PresentationFormat>
  <Paragraphs>68</Paragraphs>
  <Slides>45</Slides>
  <Notes>44</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45</vt:i4>
      </vt:variant>
    </vt:vector>
  </HeadingPairs>
  <TitlesOfParts>
    <vt:vector size="49" baseType="lpstr">
      <vt:lpstr>Verdana</vt:lpstr>
      <vt:lpstr>Arial</vt:lpstr>
      <vt:lpstr>Wingdings</vt:lpstr>
      <vt:lpstr>Perfil</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Para una gran mujer</dc:title>
  <dc:subject>www.laboutiquedelpowerpoint.com</dc:subject>
  <dc:creator>esrebla</dc:creator>
  <cp:lastModifiedBy>griot</cp:lastModifiedBy>
  <cp:revision>28</cp:revision>
  <dcterms:created xsi:type="dcterms:W3CDTF">2005-04-01T14:44:10Z</dcterms:created>
  <dcterms:modified xsi:type="dcterms:W3CDTF">2012-08-23T20:23:31Z</dcterms:modified>
</cp:coreProperties>
</file>