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8B93A-9C27-4445-B41B-CE28039DF64A}" type="datetimeFigureOut">
              <a:rPr lang="fr-FR" smtClean="0"/>
              <a:t>23/03/2013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2177F-DD81-4079-865C-53E27F52220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freewebs.com/darkorbitwikico2/newpiranh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5" y="-603447"/>
            <a:ext cx="5337175" cy="4002881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  <p:sp>
        <p:nvSpPr>
          <p:cNvPr id="7" name="Rectangle 6"/>
          <p:cNvSpPr/>
          <p:nvPr/>
        </p:nvSpPr>
        <p:spPr>
          <a:xfrm>
            <a:off x="1979712" y="3140968"/>
            <a:ext cx="5256584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Nous avons un gagnant</a:t>
            </a:r>
            <a:endParaRPr lang="fr-FR" dirty="0"/>
          </a:p>
        </p:txBody>
      </p:sp>
    </p:spTree>
  </p:cSld>
  <p:clrMapOvr>
    <a:masterClrMapping/>
  </p:clrMapOvr>
  <p:transition spd="slow">
    <p:sndAc>
      <p:stSnd loop="1"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 Parents</dc:creator>
  <cp:lastModifiedBy>Admin Parents</cp:lastModifiedBy>
  <cp:revision>2</cp:revision>
  <dcterms:created xsi:type="dcterms:W3CDTF">2013-03-23T09:26:18Z</dcterms:created>
  <dcterms:modified xsi:type="dcterms:W3CDTF">2013-03-23T09:37:13Z</dcterms:modified>
</cp:coreProperties>
</file>