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E703B"/>
    <a:srgbClr val="9BF1A9"/>
    <a:srgbClr val="AAD4AF"/>
    <a:srgbClr val="C4ECD7"/>
    <a:srgbClr val="8E8F35"/>
    <a:srgbClr val="737521"/>
    <a:srgbClr val="CBCE4E"/>
    <a:srgbClr val="74944A"/>
    <a:srgbClr val="767822"/>
    <a:srgbClr val="EAEBB7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4AB98-B80A-45C1-A2FF-742ACED39F3B}" type="datetimeFigureOut">
              <a:rPr lang="fr-FR" smtClean="0"/>
              <a:pPr/>
              <a:t>21/03/2013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9FF2FD-A545-48B1-9488-45F9991332EF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2E49C"/>
            </a:gs>
            <a:gs pos="50000">
              <a:srgbClr val="E2E49C"/>
            </a:gs>
            <a:gs pos="100000">
              <a:srgbClr val="8E8F35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2771800" y="2132856"/>
            <a:ext cx="3744416" cy="1944216"/>
          </a:xfrm>
          <a:prstGeom prst="ellipse">
            <a:avLst/>
          </a:prstGeom>
          <a:noFill/>
          <a:ln w="28575">
            <a:solidFill>
              <a:srgbClr val="74944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essai 2 déc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339752" y="2780928"/>
            <a:ext cx="468052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La campagne</a:t>
            </a:r>
            <a:endParaRPr lang="fr-FR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8" name="Image 7" descr="essai 2 déc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4724400" y="0"/>
            <a:ext cx="4419600" cy="6858000"/>
          </a:xfrm>
          <a:prstGeom prst="rect">
            <a:avLst/>
          </a:prstGeom>
        </p:spPr>
      </p:pic>
      <p:sp>
        <p:nvSpPr>
          <p:cNvPr id="9" name="ZoneTexte 8"/>
          <p:cNvSpPr txBox="1"/>
          <p:nvPr/>
        </p:nvSpPr>
        <p:spPr>
          <a:xfrm>
            <a:off x="8460432" y="648866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GIGI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AEBB7"/>
            </a:gs>
            <a:gs pos="50000">
              <a:srgbClr val="EAEBB7"/>
            </a:gs>
            <a:gs pos="100000">
              <a:srgbClr val="767822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essay_ferme_cou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vache_sexy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27784" y="2636912"/>
            <a:ext cx="1084355" cy="2495438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3779912" y="332656"/>
            <a:ext cx="61206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smtClean="0">
                <a:solidFill>
                  <a:srgbClr val="74944A"/>
                </a:solidFill>
                <a:latin typeface="Aharoni" pitchFamily="2" charset="-79"/>
                <a:cs typeface="Aharoni" pitchFamily="2" charset="-79"/>
              </a:rPr>
              <a:t>Je suis complètement</a:t>
            </a:r>
            <a:endParaRPr lang="fr-FR" sz="4000" b="1" dirty="0">
              <a:solidFill>
                <a:srgbClr val="74944A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319464" y="1052736"/>
            <a:ext cx="48245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dirty="0" err="1" smtClean="0">
                <a:solidFill>
                  <a:srgbClr val="74944A"/>
                </a:solidFill>
                <a:latin typeface="Aharoni" pitchFamily="2" charset="-79"/>
                <a:cs typeface="Aharoni" pitchFamily="2" charset="-79"/>
              </a:rPr>
              <a:t>Meuuuhhh</a:t>
            </a:r>
            <a:r>
              <a:rPr lang="fr-FR" sz="4000" b="1" dirty="0" smtClean="0">
                <a:solidFill>
                  <a:srgbClr val="74944A"/>
                </a:solidFill>
                <a:latin typeface="Aharoni" pitchFamily="2" charset="-79"/>
                <a:cs typeface="Aharoni" pitchFamily="2" charset="-79"/>
              </a:rPr>
              <a:t> de toi !</a:t>
            </a:r>
            <a:endParaRPr lang="fr-FR" sz="4000" b="1" dirty="0">
              <a:solidFill>
                <a:srgbClr val="74944A"/>
              </a:solidFill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532440" y="6488668"/>
            <a:ext cx="971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GIGI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400"/>
                            </p:stCondLst>
                            <p:childTnLst>
                              <p:par>
                                <p:cTn id="22" presetID="38" presetClass="exit" presetSubtype="0" ac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900"/>
                            </p:stCondLst>
                            <p:childTnLst>
                              <p:par>
                                <p:cTn id="2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9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0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2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500"/>
                            </p:stCondLst>
                            <p:childTnLst>
                              <p:par>
                                <p:cTn id="34" presetID="38" presetClass="exit" presetSubtype="0" ac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anim calcmode="lin" valueType="num">
                                      <p:cBhvr>
                                        <p:cTn id="35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4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BCE4E"/>
            </a:gs>
            <a:gs pos="50000">
              <a:srgbClr val="CBCE4E"/>
            </a:gs>
            <a:gs pos="100000">
              <a:srgbClr val="737521"/>
            </a:gs>
          </a:gsLst>
          <a:lin ang="27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erm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 descr="Image1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3851920" y="4149080"/>
            <a:ext cx="5457424" cy="2708920"/>
          </a:xfrm>
          <a:prstGeom prst="rect">
            <a:avLst/>
          </a:prstGeom>
        </p:spPr>
      </p:pic>
      <p:pic>
        <p:nvPicPr>
          <p:cNvPr id="4" name="Image 3" descr="zasrwouu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156176" y="2420888"/>
            <a:ext cx="1584176" cy="2336615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2123728" y="-171400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 smtClean="0">
                <a:solidFill>
                  <a:srgbClr val="8E8F35"/>
                </a:solidFill>
                <a:latin typeface="Angsana New" pitchFamily="18" charset="-34"/>
                <a:cs typeface="Angsana New" pitchFamily="18" charset="-34"/>
              </a:rPr>
              <a:t>-</a:t>
            </a:r>
            <a:r>
              <a:rPr lang="fr-FR" sz="4400" b="1" dirty="0" smtClean="0">
                <a:solidFill>
                  <a:srgbClr val="737521"/>
                </a:solidFill>
                <a:latin typeface="Angsana New" pitchFamily="18" charset="-34"/>
                <a:cs typeface="Angsana New" pitchFamily="18" charset="-34"/>
              </a:rPr>
              <a:t> </a:t>
            </a:r>
            <a:r>
              <a:rPr lang="fr-FR" sz="4400" b="1" dirty="0" smtClean="0">
                <a:solidFill>
                  <a:srgbClr val="8E8F35"/>
                </a:solidFill>
                <a:latin typeface="Angsana New" pitchFamily="18" charset="-34"/>
                <a:cs typeface="Angsana New" pitchFamily="18" charset="-34"/>
              </a:rPr>
              <a:t>Oh la vache quelle langue </a:t>
            </a:r>
            <a:r>
              <a:rPr lang="fr-FR" sz="4400" dirty="0" smtClean="0">
                <a:solidFill>
                  <a:srgbClr val="8E8F35"/>
                </a:solidFill>
                <a:latin typeface="Angsana New" pitchFamily="18" charset="-34"/>
                <a:cs typeface="Angsana New" pitchFamily="18" charset="-34"/>
              </a:rPr>
              <a:t>!</a:t>
            </a:r>
            <a:endParaRPr lang="fr-FR" sz="4400" dirty="0">
              <a:solidFill>
                <a:srgbClr val="8E8F35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2051720" y="692696"/>
            <a:ext cx="37444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 smtClean="0">
                <a:solidFill>
                  <a:srgbClr val="8E8F35"/>
                </a:solidFill>
                <a:latin typeface="Angsana New" pitchFamily="18" charset="-34"/>
                <a:cs typeface="Angsana New" pitchFamily="18" charset="-34"/>
              </a:rPr>
              <a:t>tu as une jolie crête</a:t>
            </a:r>
            <a:endParaRPr lang="fr-FR" sz="4400" b="1" dirty="0">
              <a:solidFill>
                <a:srgbClr val="8E8F35"/>
              </a:solidFill>
              <a:latin typeface="Angsana New" pitchFamily="18" charset="-34"/>
              <a:cs typeface="Angsana New" pitchFamily="18" charset="-34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123728" y="260648"/>
            <a:ext cx="56166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400" b="1" dirty="0" smtClean="0">
                <a:solidFill>
                  <a:srgbClr val="8E8F35"/>
                </a:solidFill>
                <a:latin typeface="Angsana New" pitchFamily="18" charset="-34"/>
                <a:cs typeface="Angsana New" pitchFamily="18" charset="-34"/>
              </a:rPr>
              <a:t>- Ne sois pas jalouse ma cocotte</a:t>
            </a:r>
            <a:endParaRPr lang="fr-FR" sz="4400" b="1" dirty="0">
              <a:solidFill>
                <a:srgbClr val="8E8F35"/>
              </a:solidFill>
              <a:latin typeface="Angsana New" pitchFamily="18" charset="-34"/>
              <a:cs typeface="Angsana New" pitchFamily="18" charset="-34"/>
            </a:endParaRPr>
          </a:p>
        </p:txBody>
      </p:sp>
      <p:pic>
        <p:nvPicPr>
          <p:cNvPr id="9" name="Image 8" descr="2524824487_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-612576" y="3642843"/>
            <a:ext cx="3384376" cy="3215157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8532440" y="6488668"/>
            <a:ext cx="7555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smtClean="0">
                <a:solidFill>
                  <a:schemeClr val="bg1"/>
                </a:solidFill>
              </a:rPr>
              <a:t>GIGI</a:t>
            </a:r>
            <a:endParaRPr lang="fr-FR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1600"/>
                            </p:stCondLst>
                            <p:childTnLst>
                              <p:par>
                                <p:cTn id="31" presetID="8" presetClass="entr" presetSubtype="16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4600"/>
                            </p:stCondLst>
                            <p:childTnLst>
                              <p:par>
                                <p:cTn id="3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1600"/>
                            </p:stCondLst>
                            <p:childTnLst>
                              <p:par>
                                <p:cTn id="41" presetID="8" presetClass="entr" presetSubtype="16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4600"/>
                            </p:stCondLst>
                            <p:childTnLst>
                              <p:par>
                                <p:cTn id="4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9800"/>
                            </p:stCondLst>
                            <p:childTnLst>
                              <p:par>
                                <p:cTn id="51" presetID="8" presetClass="entr" presetSubtype="16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7" grpId="0"/>
      <p:bldP spid="7" grpId="1"/>
      <p:bldP spid="8" grpId="0"/>
      <p:bldP spid="8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E703B"/>
            </a:gs>
            <a:gs pos="50000">
              <a:srgbClr val="9BF1A9"/>
            </a:gs>
            <a:gs pos="100000">
              <a:srgbClr val="2E703B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/>
          <p:cNvSpPr txBox="1"/>
          <p:nvPr/>
        </p:nvSpPr>
        <p:spPr>
          <a:xfrm>
            <a:off x="1691680" y="2492896"/>
            <a:ext cx="56886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9600" dirty="0" err="1" smtClean="0">
                <a:solidFill>
                  <a:schemeClr val="bg1"/>
                </a:solidFill>
                <a:latin typeface="BrockScript" pitchFamily="2" charset="0"/>
              </a:rPr>
              <a:t>Meuuuhhh</a:t>
            </a:r>
            <a:endParaRPr lang="fr-FR" sz="9600" dirty="0">
              <a:solidFill>
                <a:schemeClr val="bg1"/>
              </a:solidFill>
              <a:latin typeface="BrockScript" pitchFamily="2" charset="0"/>
            </a:endParaRPr>
          </a:p>
        </p:txBody>
      </p:sp>
      <p:pic>
        <p:nvPicPr>
          <p:cNvPr id="3" name="Image 2" descr="coté droit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0" y="0"/>
            <a:ext cx="4572000" cy="6857999"/>
          </a:xfrm>
          <a:prstGeom prst="rect">
            <a:avLst/>
          </a:prstGeom>
        </p:spPr>
      </p:pic>
      <p:pic>
        <p:nvPicPr>
          <p:cNvPr id="4" name="Image 3" descr="coté gauch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572000" cy="685800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8460432" y="6488668"/>
            <a:ext cx="8995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bg1"/>
                </a:solidFill>
              </a:rPr>
              <a:t>GIGI</a:t>
            </a:r>
            <a:endParaRPr lang="fr-F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7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33</Words>
  <Application>Microsoft Office PowerPoint</Application>
  <PresentationFormat>Affichage à l'écran (4:3)</PresentationFormat>
  <Paragraphs>11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Ghislaine</dc:creator>
  <cp:lastModifiedBy>Ghislaine</cp:lastModifiedBy>
  <cp:revision>61</cp:revision>
  <dcterms:created xsi:type="dcterms:W3CDTF">2013-03-20T14:20:59Z</dcterms:created>
  <dcterms:modified xsi:type="dcterms:W3CDTF">2013-03-21T12:58:54Z</dcterms:modified>
</cp:coreProperties>
</file>