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72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4" d="100"/>
          <a:sy n="94" d="100"/>
        </p:scale>
        <p:origin x="226" y="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692398" y="1673679"/>
            <a:ext cx="6815669" cy="1616528"/>
          </a:xfrm>
        </p:spPr>
        <p:txBody>
          <a:bodyPr/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  <a:t>Fernand  Bachelard</a:t>
            </a:r>
            <a:b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</a:br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cs typeface="BrowalliaUPC" panose="020B0604020202020204" pitchFamily="34" charset="-34"/>
              </a:rPr>
              <a:t>dit « le géant Atlas »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  <a:cs typeface="BrowalliaUPC" panose="020B0604020202020204" pitchFamily="34" charset="-34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81944" y="3543300"/>
            <a:ext cx="7290706" cy="1787979"/>
          </a:xfrm>
        </p:spPr>
        <p:txBody>
          <a:bodyPr>
            <a:normAutofit fontScale="40000" lnSpcReduction="20000"/>
          </a:bodyPr>
          <a:lstStyle/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Phil , tu te souviens il tenait un café à Bonsecours  , place Absil en Belgique ?</a:t>
            </a:r>
          </a:p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 lesamidabord.org »</a:t>
            </a:r>
          </a:p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Michel59 ©</a:t>
            </a:r>
          </a:p>
          <a:p>
            <a:r>
              <a:rPr lang="fr-FR" sz="45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 19 mars 2013</a:t>
            </a:r>
          </a:p>
          <a:p>
            <a:r>
              <a:rPr lang="fr-FR" sz="2400" b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Cliquez selon votre convenance avec la souris 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4" name="ALAIN BARRIERE elle va chanter -alain barriere duo avec betty mar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7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Fernand et ses deux fées , à droite sa Maman et à gauche sa grand-mère paternelle </a:t>
            </a:r>
            <a:endParaRPr lang="fr-F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ladimir Script" panose="03050402040407070305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031" y="2458838"/>
            <a:ext cx="5500948" cy="3770512"/>
          </a:xfrm>
        </p:spPr>
      </p:pic>
    </p:spTree>
    <p:extLst>
      <p:ext uri="{BB962C8B-B14F-4D97-AF65-F5344CB8AC3E}">
        <p14:creationId xmlns:p14="http://schemas.microsoft.com/office/powerpoint/2010/main" val="227087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7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Tout est sur mesure</a:t>
            </a:r>
            <a:endParaRPr lang="fr-FR" sz="7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113" y="2538329"/>
            <a:ext cx="2944015" cy="35767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497" y="2538329"/>
            <a:ext cx="3545663" cy="360236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8941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96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Pointure : 62 </a:t>
            </a:r>
            <a:endParaRPr lang="fr-FR" sz="96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380" y="2494092"/>
            <a:ext cx="4944791" cy="36895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7873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66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 morphologie au fil du temps</a:t>
            </a:r>
            <a:endParaRPr lang="fr-FR" sz="66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714" y="2508477"/>
            <a:ext cx="3405478" cy="3646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421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ctorian LET" pitchFamily="2" charset="0"/>
              </a:rPr>
              <a:t>Le « petit Fernand » comme tout le monde l’appelait </a:t>
            </a:r>
            <a:endParaRPr lang="fr-FR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ctori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9495" y="2466394"/>
            <a:ext cx="2715984" cy="3719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087" y="2466394"/>
            <a:ext cx="2371724" cy="3710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313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1307" y="693964"/>
            <a:ext cx="10825843" cy="1673679"/>
          </a:xfrm>
        </p:spPr>
        <p:txBody>
          <a:bodyPr>
            <a:noAutofit/>
          </a:bodyPr>
          <a:lstStyle/>
          <a:p>
            <a:r>
              <a:rPr lang="fr-FR" sz="28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Avec Jean Nohain son ami ; un petit cigare ? Heu , pourquoi petit …</a:t>
            </a:r>
            <a:endParaRPr lang="fr-FR" sz="2800" b="1" dirty="0">
              <a:solidFill>
                <a:srgbClr val="2727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niversity Rom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330" y="2549299"/>
            <a:ext cx="4751613" cy="3584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325" y="2549299"/>
            <a:ext cx="4559047" cy="35845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79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Le disque est un 33 tours ; à droite devant son café </a:t>
            </a:r>
            <a:b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</a:br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ladimir Script" panose="03050402040407070305" pitchFamily="66" charset="0"/>
              </a:rPr>
              <a:t>« au géant Atlas »</a:t>
            </a:r>
            <a:endParaRPr lang="fr-FR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ladimir Script" panose="03050402040407070305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250" y="2508477"/>
            <a:ext cx="4582112" cy="3671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07" y="2509285"/>
            <a:ext cx="4795157" cy="3602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939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Avec ses deux amis , Jean Nohain et Fernand Raynaud</a:t>
            </a:r>
            <a:endParaRPr lang="fr-FR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134" y="2508476"/>
            <a:ext cx="3613052" cy="3685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243" y="2508476"/>
            <a:ext cx="3628344" cy="3675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0713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6236" y="906236"/>
            <a:ext cx="10229850" cy="1412421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 les deux gars sont debout , Fernand lui est assit </a:t>
            </a:r>
            <a:endParaRPr lang="fr-FR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0" y="2557463"/>
            <a:ext cx="4792436" cy="35643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756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734786"/>
            <a:ext cx="10687050" cy="1551214"/>
          </a:xfrm>
        </p:spPr>
        <p:txBody>
          <a:bodyPr>
            <a:normAutofit/>
          </a:bodyPr>
          <a:lstStyle/>
          <a:p>
            <a:r>
              <a:rPr lang="fr-FR" sz="4000" b="1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niversity Roman LET" pitchFamily="2" charset="0"/>
              </a:rPr>
              <a:t>Pour l’avoir connu , Fernand était la gentillesse même</a:t>
            </a:r>
            <a:endParaRPr lang="fr-FR" sz="4000" b="1" dirty="0">
              <a:solidFill>
                <a:srgbClr val="2727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niversity Rom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-439" r="-1" b="439"/>
          <a:stretch/>
        </p:blipFill>
        <p:spPr>
          <a:xfrm>
            <a:off x="1621868" y="2488569"/>
            <a:ext cx="2403126" cy="36710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3945" y="2488569"/>
            <a:ext cx="2465661" cy="37000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935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lano LET" pitchFamily="2" charset="0"/>
              </a:rPr>
              <a:t>Des plus petits au plus grand </a:t>
            </a:r>
            <a:endParaRPr lang="fr-FR" sz="54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lano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646" y="2612571"/>
            <a:ext cx="2757918" cy="344951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198" y="2566963"/>
            <a:ext cx="2572532" cy="35407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567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 pourrait croire une voiture en miniature</a:t>
            </a:r>
            <a:endParaRPr lang="fr-F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279" y="2557463"/>
            <a:ext cx="4868127" cy="3590244"/>
          </a:xfrm>
          <a:prstGeom prst="roundRect">
            <a:avLst>
              <a:gd name="adj" fmla="val 12248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453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8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 bus au vélo</a:t>
            </a:r>
            <a:endParaRPr lang="fr-FR" sz="8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2" y="2483985"/>
            <a:ext cx="2762248" cy="3730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5687" y="2472795"/>
            <a:ext cx="2705132" cy="37414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315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6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lano LET" pitchFamily="2" charset="0"/>
              </a:rPr>
              <a:t>Il avait beaucoup d’amis </a:t>
            </a:r>
            <a:endParaRPr lang="fr-FR" sz="6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lano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17" y="2507214"/>
            <a:ext cx="2312933" cy="36006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7859" y="2507214"/>
            <a:ext cx="2500343" cy="36410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473" y="2466781"/>
            <a:ext cx="2593932" cy="3681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202" y="2496211"/>
            <a:ext cx="2693860" cy="368147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7645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C’était hier c’était il y a bien longtemps</a:t>
            </a:r>
            <a:endParaRPr lang="fr-FR" sz="32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172" y="2483985"/>
            <a:ext cx="5047265" cy="367188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807" y="2483985"/>
            <a:ext cx="5154386" cy="369182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96749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6621" y="702130"/>
            <a:ext cx="10711543" cy="1257300"/>
          </a:xfrm>
        </p:spPr>
        <p:txBody>
          <a:bodyPr>
            <a:normAutofit/>
          </a:bodyPr>
          <a:lstStyle/>
          <a:p>
            <a:r>
              <a:rPr lang="fr-FR" sz="3200" dirty="0" smtClean="0"/>
              <a:t/>
            </a:r>
            <a:br>
              <a:rPr lang="fr-FR" sz="3200" dirty="0" smtClean="0"/>
            </a:br>
            <a:r>
              <a:rPr lang="fr-F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Renée et Fernand se sont dit oui le 03 Février 1972 à </a:t>
            </a:r>
            <a:r>
              <a:rPr lang="fr-FR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Roucourt</a:t>
            </a:r>
            <a:r>
              <a:rPr lang="fr-F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endParaRPr lang="fr-F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92" y="2556036"/>
            <a:ext cx="4196443" cy="35355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286" y="2556036"/>
            <a:ext cx="3673929" cy="35131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129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Ils furent heureux …… trois 	ans …. Fernand s’en est allé en Janvier 1976 </a:t>
            </a:r>
            <a:endParaRPr lang="fr-FR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2481942"/>
            <a:ext cx="4768673" cy="368976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979" y="2481942"/>
            <a:ext cx="4536620" cy="35922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6606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669472" y="734787"/>
            <a:ext cx="6964135" cy="2694214"/>
          </a:xfrm>
        </p:spPr>
        <p:txBody>
          <a:bodyPr>
            <a:normAutofit fontScale="90000"/>
          </a:bodyPr>
          <a:lstStyle/>
          <a:p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fr-FR" sz="18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20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Madame Renée Bachelard , née Colin ira retrouver Fernand en 2002 , désormais ils reposent ensemble pour l’éternité </a:t>
            </a:r>
            <a:br>
              <a:rPr lang="fr-FR" sz="2000" dirty="0" smtClean="0">
                <a:solidFill>
                  <a:srgbClr val="2727F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fr-FR" sz="2000" dirty="0">
                <a:solidFill>
                  <a:srgbClr val="0F14EF"/>
                </a:solidFill>
                <a:latin typeface="Script MT Bold" panose="03040602040607080904" pitchFamily="66" charset="0"/>
              </a:rPr>
              <a:t>La sépulture est </a:t>
            </a:r>
            <a: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  <a:t>facile </a:t>
            </a:r>
            <a:r>
              <a:rPr lang="fr-FR" sz="2000" dirty="0">
                <a:solidFill>
                  <a:srgbClr val="0F14EF"/>
                </a:solidFill>
                <a:latin typeface="Script MT Bold" panose="03040602040607080904" pitchFamily="66" charset="0"/>
              </a:rPr>
              <a:t>à trouver : c'est la première à droite en </a:t>
            </a:r>
            <a: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  <a:t>entrant</a:t>
            </a:r>
            <a:br>
              <a:rPr lang="fr-FR" sz="2000" dirty="0" smtClean="0">
                <a:solidFill>
                  <a:srgbClr val="0F14EF"/>
                </a:solidFill>
                <a:latin typeface="Script MT Bold" panose="03040602040607080904" pitchFamily="66" charset="0"/>
              </a:rPr>
            </a:br>
            <a:r>
              <a:rPr lang="fr-FR" sz="2000" dirty="0">
                <a:solidFill>
                  <a:srgbClr val="FF0000"/>
                </a:solidFill>
                <a:latin typeface="Script MT Bold" panose="03040602040607080904" pitchFamily="66" charset="0"/>
              </a:rPr>
              <a:t>Ils reposent au cimetière de </a:t>
            </a:r>
            <a:r>
              <a:rPr lang="fr-FR" sz="2000" dirty="0" err="1">
                <a:solidFill>
                  <a:srgbClr val="FF0000"/>
                </a:solidFill>
                <a:latin typeface="Script MT Bold" panose="03040602040607080904" pitchFamily="66" charset="0"/>
              </a:rPr>
              <a:t>Roucourt</a:t>
            </a:r>
            <a:r>
              <a:rPr lang="fr-FR" sz="2000" dirty="0">
                <a:solidFill>
                  <a:srgbClr val="FF0000"/>
                </a:solidFill>
                <a:latin typeface="Script MT Bold" panose="03040602040607080904" pitchFamily="66" charset="0"/>
              </a:rPr>
              <a:t> (Péruwelz).</a:t>
            </a:r>
            <a:r>
              <a:rPr lang="fr-FR" sz="1800" dirty="0">
                <a:solidFill>
                  <a:srgbClr val="0F14EF"/>
                </a:solidFill>
                <a:latin typeface="Script MT Bold" panose="03040602040607080904" pitchFamily="66" charset="0"/>
              </a:rPr>
              <a:t/>
            </a:r>
            <a:br>
              <a:rPr lang="fr-FR" sz="1800" dirty="0">
                <a:solidFill>
                  <a:srgbClr val="0F14EF"/>
                </a:solidFill>
                <a:latin typeface="Script MT Bold" panose="03040602040607080904" pitchFamily="66" charset="0"/>
              </a:rPr>
            </a:br>
            <a:r>
              <a:rPr lang="fr-FR" sz="2200" b="1" dirty="0">
                <a:latin typeface="French Script MT" panose="03020402040607040605" pitchFamily="66" charset="0"/>
              </a:rPr>
              <a:t>On m’appelle le géant Atlas, mais ce n’est pas mon nom, vous le pensez bien. </a:t>
            </a:r>
            <a:br>
              <a:rPr lang="fr-FR" sz="2200" b="1" dirty="0">
                <a:latin typeface="French Script MT" panose="03020402040607040605" pitchFamily="66" charset="0"/>
              </a:rPr>
            </a:br>
            <a:r>
              <a:rPr lang="fr-FR" sz="2200" b="1" dirty="0">
                <a:latin typeface="French Script MT" panose="03020402040607040605" pitchFamily="66" charset="0"/>
              </a:rPr>
              <a:t>Je suis le « petit » Fernand Bachelard, né à Templeuve, dans la province du Hainaut, le 11 juillet 1922 </a:t>
            </a:r>
            <a:r>
              <a:rPr lang="fr-FR" sz="2200" b="1" dirty="0" smtClean="0">
                <a:latin typeface="French Script MT" panose="03020402040607040605" pitchFamily="66" charset="0"/>
              </a:rPr>
              <a:t>…….. </a:t>
            </a:r>
            <a:r>
              <a:rPr lang="fr-FR" sz="1800" b="1" dirty="0" smtClean="0">
                <a:latin typeface="French Script MT" panose="03020402040607040605" pitchFamily="66" charset="0"/>
              </a:rPr>
              <a:t/>
            </a:r>
            <a:br>
              <a:rPr lang="fr-FR" sz="1800" b="1" dirty="0" smtClean="0">
                <a:latin typeface="French Script MT" panose="03020402040607040605" pitchFamily="66" charset="0"/>
              </a:rPr>
            </a:br>
            <a:r>
              <a:rPr lang="fr-FR" sz="1800" b="1" dirty="0">
                <a:solidFill>
                  <a:srgbClr val="0F14EF"/>
                </a:solidFill>
                <a:latin typeface="French Script MT" panose="03020402040607040605" pitchFamily="66" charset="0"/>
              </a:rPr>
              <a:t/>
            </a:r>
            <a:br>
              <a:rPr lang="fr-FR" sz="1800" b="1" dirty="0">
                <a:solidFill>
                  <a:srgbClr val="0F14EF"/>
                </a:solidFill>
                <a:latin typeface="French Script MT" panose="03020402040607040605" pitchFamily="66" charset="0"/>
              </a:rPr>
            </a:br>
            <a:endParaRPr lang="fr-FR" sz="1800" dirty="0">
              <a:solidFill>
                <a:srgbClr val="2727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Espace réservé pour une image 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" r="1224"/>
          <a:stretch>
            <a:fillRect/>
          </a:stretch>
        </p:blipFill>
        <p:spPr>
          <a:xfrm>
            <a:off x="7977458" y="899012"/>
            <a:ext cx="3246034" cy="50599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texte 5"/>
          <p:cNvSpPr>
            <a:spLocks noGrp="1"/>
          </p:cNvSpPr>
          <p:nvPr>
            <p:ph type="body" sz="half" idx="2"/>
          </p:nvPr>
        </p:nvSpPr>
        <p:spPr>
          <a:xfrm>
            <a:off x="669472" y="3543300"/>
            <a:ext cx="6964135" cy="2637064"/>
          </a:xfrm>
        </p:spPr>
        <p:txBody>
          <a:bodyPr>
            <a:normAutofit/>
          </a:bodyPr>
          <a:lstStyle/>
          <a:p>
            <a:r>
              <a:rPr lang="fr-F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Photos </a:t>
            </a: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du Net </a:t>
            </a:r>
            <a:endParaRPr lang="fr-F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kAvenue BT" panose="03020602050506080705" pitchFamily="66" charset="0"/>
            </a:endParaRPr>
          </a:p>
          <a:p>
            <a:r>
              <a:rPr lang="fr-F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Musique </a:t>
            </a:r>
            <a:r>
              <a:rPr lang="fr-F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: </a:t>
            </a:r>
            <a:r>
              <a:rPr lang="fr-F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Alain Barrière &amp; Betty Mars : Elle va chanter</a:t>
            </a:r>
            <a: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/>
            </a:r>
            <a:b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</a:br>
            <a:r>
              <a:rPr lang="fr-FR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L’histoire du géant Atlas </a:t>
            </a:r>
            <a:r>
              <a:rPr lang="fr-FR" sz="36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, un homme avec un cœur aussi grand qu’il l’était lui même</a:t>
            </a:r>
            <a: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/>
            </a:r>
            <a:br>
              <a:rPr lang="fr-FR" sz="28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</a:br>
            <a:r>
              <a:rPr lang="fr-F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rkAvenue BT" panose="03020602050506080705" pitchFamily="66" charset="0"/>
              </a:rPr>
              <a:t>Michel59 © « lesamisdabord.org »</a:t>
            </a:r>
            <a:endParaRPr lang="fr-FR" sz="2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rkAvenue BT" panose="030206020505060807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883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415</TotalTime>
  <Words>156</Words>
  <Application>Microsoft Office PowerPoint</Application>
  <PresentationFormat>Grand écran</PresentationFormat>
  <Paragraphs>26</Paragraphs>
  <Slides>19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33" baseType="lpstr">
      <vt:lpstr>Algerian</vt:lpstr>
      <vt:lpstr>Arial</vt:lpstr>
      <vt:lpstr>BrowalliaUPC</vt:lpstr>
      <vt:lpstr>Edwardian Script ITC</vt:lpstr>
      <vt:lpstr>French Script MT</vt:lpstr>
      <vt:lpstr>Garamond</vt:lpstr>
      <vt:lpstr>Milano LET</vt:lpstr>
      <vt:lpstr>Monotype Corsiva</vt:lpstr>
      <vt:lpstr>ParkAvenue BT</vt:lpstr>
      <vt:lpstr>Script MT Bold</vt:lpstr>
      <vt:lpstr>University Roman LET</vt:lpstr>
      <vt:lpstr>Victorian LET</vt:lpstr>
      <vt:lpstr>Vladimir Script</vt:lpstr>
      <vt:lpstr>Organique</vt:lpstr>
      <vt:lpstr>Fernand  Bachelard dit « le géant Atlas »</vt:lpstr>
      <vt:lpstr>Fernand et ses deux fées , à droite sa Maman et à gauche sa grand-mère paternelle </vt:lpstr>
      <vt:lpstr>Tout est sur mesure</vt:lpstr>
      <vt:lpstr>Pointure : 62 </vt:lpstr>
      <vt:lpstr>Sa morphologie au fil du temps</vt:lpstr>
      <vt:lpstr>Le « petit Fernand » comme tout le monde l’appelait </vt:lpstr>
      <vt:lpstr>Avec Jean Nohain son ami ; un petit cigare ? Heu , pourquoi petit …</vt:lpstr>
      <vt:lpstr>Le disque est un 33 tours ; à droite devant son café  « au géant Atlas »</vt:lpstr>
      <vt:lpstr>Avec ses deux amis , Jean Nohain et Fernand Raynaud</vt:lpstr>
      <vt:lpstr>Si les deux gars sont debout , Fernand lui est assit </vt:lpstr>
      <vt:lpstr>Pour l’avoir connu , Fernand était la gentillesse même</vt:lpstr>
      <vt:lpstr>Des plus petits au plus grand </vt:lpstr>
      <vt:lpstr>On pourrait croire une voiture en miniature</vt:lpstr>
      <vt:lpstr>Du bus au vélo</vt:lpstr>
      <vt:lpstr>Il avait beaucoup d’amis </vt:lpstr>
      <vt:lpstr>C’était hier c’était il y a bien longtemps</vt:lpstr>
      <vt:lpstr> Renée et Fernand se sont dit oui le 03 Février 1972 à Roucourt </vt:lpstr>
      <vt:lpstr>Ils furent heureux …… trois  ans …. Fernand s’en est allé en Janvier 1976 </vt:lpstr>
      <vt:lpstr>              Madame Renée Bachelard , née Colin ira retrouver Fernand en 2002 , désormais ils reposent ensemble pour l’éternité  La sépulture est facile à trouver : c'est la première à droite en entrant Ils reposent au cimetière de Roucourt (Péruwelz). On m’appelle le géant Atlas, mais ce n’est pas mon nom, vous le pensez bien.  Je suis le « petit » Fernand Bachelard, né à Templeuve, dans la province du Hainaut, le 11 juillet 1922 ……..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Fernand  Bachelard dit « le géant Atlas »</dc:title>
  <dc:creator>Messager Michel</dc:creator>
  <cp:lastModifiedBy>Messager Michel</cp:lastModifiedBy>
  <cp:revision>24</cp:revision>
  <dcterms:created xsi:type="dcterms:W3CDTF">2013-03-19T09:01:58Z</dcterms:created>
  <dcterms:modified xsi:type="dcterms:W3CDTF">2013-03-19T17:11:15Z</dcterms:modified>
</cp:coreProperties>
</file>