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4" r:id="rId4"/>
    <p:sldId id="259" r:id="rId5"/>
    <p:sldId id="260" r:id="rId6"/>
    <p:sldId id="261" r:id="rId7"/>
    <p:sldId id="262" r:id="rId8"/>
    <p:sldId id="264" r:id="rId9"/>
    <p:sldId id="286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5" r:id="rId26"/>
    <p:sldId id="283" r:id="rId2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6493B-4623-4748-B197-FEE7B4DE9C38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4B27D-162D-4DF5-B8A5-83CE5F3E5F8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D9A21-F17A-45F7-B24E-43A141AC6D66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DA6AC-CA6A-42BA-8BE4-8F37D98A9EA1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C55CB-65F8-4EF4-96AF-4FBFD065457F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BB288-8F89-4B91-B55F-B95036AB0D36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451EC-2C7F-4529-B227-C365EFE0DD74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16665-2CCB-4C4E-A19E-9DEA100F61E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017BA-91C3-4013-A25D-01EC78C44234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F0B10-31D9-465F-9CFB-8DD9EF7CE4A3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ED2BE-16D7-4ABB-A253-ECF980C4FCF1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A58E6-CCD6-464A-A264-46434917467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55545-3EF1-47F5-806D-71F4AFE5C9A3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98630-E874-4719-A997-2F6A75555F55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1BBE7-7624-41DA-ABB0-89C09E3383B1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F627F-04BE-4ECA-96C4-110C5A262125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0B3E1-890B-4A2F-B038-B8EC35D185FF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7CD56-4B1D-4BD3-AB85-3D32B1CE2BF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02717-B526-414F-96FC-A14B385C4C53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3C743-154B-488B-9857-7DD0C36C34F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FDDC8-5E48-4EE0-856A-5735544E865D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138E4-055D-4727-A01E-EC35AF482C62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BE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22CF47-B030-48E1-B903-E7B080CF875C}" type="datetimeFigureOut">
              <a:rPr lang="fr-FR"/>
              <a:pPr>
                <a:defRPr/>
              </a:pPr>
              <a:t>29/04/2009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B43334-6500-4108-9D91-30875F16225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rdindebea.be/" TargetMode="External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BE" smtClean="0"/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786063" y="785813"/>
            <a:ext cx="4714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4400">
                <a:solidFill>
                  <a:schemeClr val="accent2"/>
                </a:solidFill>
                <a:latin typeface="Algerian" pitchFamily="82" charset="0"/>
              </a:rPr>
              <a:t>CHAPI – CHAPO ©</a:t>
            </a:r>
          </a:p>
        </p:txBody>
      </p:sp>
      <p:pic>
        <p:nvPicPr>
          <p:cNvPr id="2053" name="Image 5" descr="em3yfb0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38" y="500063"/>
            <a:ext cx="6667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6" descr="papillon%20bleu9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75" y="2786063"/>
            <a:ext cx="7524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6" descr="rt8ecldx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2071688"/>
            <a:ext cx="6351588" cy="444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7" descr="Bflys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8" y="1714500"/>
            <a:ext cx="43053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9" descr="Bflys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1000125"/>
            <a:ext cx="43053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ndAc>
      <p:stSnd>
        <p:snd r:embed="rId2" name="rire et ai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3075" name="Espace réservé du contenu 3" descr="21enmmx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 5" descr="1938ym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08081111040634766236809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4099" name="Espace réservé du contenu 3" descr="b_118340907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nouveaux_chapeaux_feutres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643438" cy="6858000"/>
          </a:xfrm>
          <a:prstGeom prst="diamond">
            <a:avLst/>
          </a:prstGeom>
        </p:spPr>
      </p:pic>
      <p:pic>
        <p:nvPicPr>
          <p:cNvPr id="7" name="Image 6" descr="photo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0"/>
            <a:ext cx="4500562" cy="6858000"/>
          </a:xfrm>
          <a:prstGeom prst="bevel">
            <a:avLst/>
          </a:prstGeom>
        </p:spPr>
      </p:pic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5123" name="Espace réservé du contenu 3" descr="2124~Les-Chapeaux-Journal-de-Printemps-Affiche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4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5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chapeau_automme_femm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50" y="1524000"/>
            <a:ext cx="2857500" cy="381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6147" name="Espace réservé du contenu 3" descr="5141_4706204~Femme-au-Chapeau-Fleuri-Poster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Image 7" descr="08072511142134766231107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08072511142134766231107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7171" name="Espace réservé du contenu 3" descr="2760611whzeu_135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9E4W02CA7Y6LJPCA362QZTCATVOHP7CANVZ7H4CAR08ZNGCA0UPSWPCA73N609CAASJQZVCA2TM073CA5AP8M7CAFOFXGUCA5494YJCAPS0C13CA6T7DFRCA99PNG0CAN7S1AYCAQU2LISCAA28I1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145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01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13" y="0"/>
            <a:ext cx="207168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09022509422234766321697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3"/>
            <a:ext cx="2214563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8" descr="papillon%20bleu94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38" y="5857875"/>
            <a:ext cx="7524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8195" name="Espace réservé du contenu 5" descr="4933223_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 6" descr="78921fa19d793d6159b88a62e4d8acf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bevel">
            <a:avLst/>
          </a:prstGeom>
        </p:spPr>
      </p:pic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9219" name="Espace réservé du contenu 3" descr="5018000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 5" descr="08081912421534766239514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chapeaux-mariee-MERL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42852"/>
            <a:ext cx="4071966" cy="6572296"/>
          </a:xfrm>
          <a:prstGeom prst="sun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 advClick="0" advTm="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10243" name="Espace réservé du contenu 3" descr="canotie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14078465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4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11267" name="Espace réservé du contenu 3" descr="14078465_m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1268" name="Image 4" descr="chapeau_0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hapeaux_sombrero_mexic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343400" cy="3060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chapeaux_sombrero_mexic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300" y="1898650"/>
            <a:ext cx="4343400" cy="3060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chapeaux_sombrero_mexic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3797300"/>
            <a:ext cx="4343400" cy="3060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chapeaux_sombrero_mexic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00" y="0"/>
            <a:ext cx="4343400" cy="3060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chapeaux_sombrero_mexicai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97300"/>
            <a:ext cx="4343400" cy="3060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12291" name="Espace réservé du contenu 3" descr="sgsx15mw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916piajg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57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08082204374734766240692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3571876"/>
            <a:ext cx="3500430" cy="32861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13315" name="Espace réservé du contenu 3" descr="capture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359543LUCKNOW%20CHAPEAUX%20%2001%20(Large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14438" y="0"/>
            <a:ext cx="5715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C45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14339" name="Espace réservé du contenu 3" descr="1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08090705094734766246786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0"/>
            <a:ext cx="3500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img7R7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0"/>
            <a:ext cx="3214710" cy="35004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img7R7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3500438"/>
            <a:ext cx="3214710" cy="33575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 descr="567252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643306" cy="6858000"/>
          </a:xfrm>
          <a:prstGeom prst="can">
            <a:avLst/>
          </a:prstGeom>
        </p:spPr>
      </p:pic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BE" smtClean="0"/>
          </a:p>
        </p:txBody>
      </p:sp>
      <p:pic>
        <p:nvPicPr>
          <p:cNvPr id="15363" name="Espace réservé du contenu 3" descr="41bb349e9a772425297da902392f3777efe78eb9_300_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Image 5" descr="7182993_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rix-du-Public-2007te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16387" name="Espace réservé du contenu 3" descr="hokvuii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qbt6uv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17411" name="Espace réservé du contenu 5" descr="birdhat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 6" descr="chapeau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18435" name="Espace réservé du contenu 3" descr="chapeau_de_cowboy_au_crochet_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chapeau_bleu_chapeaux_et_casquettes_charlotte_aux_fraises_bleu_jean_et_rose_317_8_1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19459" name="Espace réservé du contenu 5" descr="untitled.bmp 7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 6" descr="rrp099~Chapeaux-Exposition-universelle-Paris-1900-Affich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rp098~Chapeaux-Exposition-universelle-Paris-1900-Affiche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0483" name="Espace réservé du contenu 3" descr="090408042539347663447361.gif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mlle-cha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1507" name="Espace réservé du contenu 3" descr="claudia_schulz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claudia_schulz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2531" name="Espace réservé du contenu 12" descr="qyu4ynek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4" name="Image 13" descr="enfant-chapeaux-MI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melonheleneberma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3555" name="Espace réservé du contenu 3" descr="min_inedits_20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chapeaufemm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4579" name="Espace réservé du contenu 9" descr="dsc0004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" name="Image 11" descr="foto5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5603" name="Espace réservé du contenu 5" descr="sgsx15mw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Image 6" descr="6537795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untitled.bmp8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6627" name="Espace réservé du contenu 3" descr="montecristi-hat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untitled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-1"/>
            <a:ext cx="3429024" cy="310068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titled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5355"/>
            <a:ext cx="2643174" cy="198835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titled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2571744"/>
            <a:ext cx="3181583" cy="26513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Click="0" advTm="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smtClean="0"/>
          </a:p>
        </p:txBody>
      </p:sp>
      <p:pic>
        <p:nvPicPr>
          <p:cNvPr id="27651" name="Espace réservé du contenu 3" descr="v56lnenu.gif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14625" y="0"/>
            <a:ext cx="6429375" cy="6858000"/>
          </a:xfrm>
        </p:spPr>
      </p:pic>
      <p:sp>
        <p:nvSpPr>
          <p:cNvPr id="27652" name="ZoneTexte 4"/>
          <p:cNvSpPr txBox="1">
            <a:spLocks noChangeArrowheads="1"/>
          </p:cNvSpPr>
          <p:nvPr/>
        </p:nvSpPr>
        <p:spPr bwMode="auto">
          <a:xfrm>
            <a:off x="6286500" y="1643063"/>
            <a:ext cx="2857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2800">
                <a:solidFill>
                  <a:srgbClr val="0070C0"/>
                </a:solidFill>
                <a:latin typeface="Algerian" pitchFamily="82" charset="0"/>
              </a:rPr>
              <a:t>Création   Béa</a:t>
            </a:r>
          </a:p>
        </p:txBody>
      </p:sp>
      <p:sp>
        <p:nvSpPr>
          <p:cNvPr id="27653" name="ZoneTexte 5"/>
          <p:cNvSpPr txBox="1">
            <a:spLocks noChangeArrowheads="1"/>
          </p:cNvSpPr>
          <p:nvPr/>
        </p:nvSpPr>
        <p:spPr bwMode="auto">
          <a:xfrm>
            <a:off x="0" y="6429375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BE" sz="2000">
                <a:hlinkClick r:id="rId3"/>
              </a:rPr>
              <a:t>www.jardindebea.be</a:t>
            </a:r>
            <a:r>
              <a:rPr lang="fr-BE" sz="2000"/>
              <a:t> </a:t>
            </a:r>
          </a:p>
        </p:txBody>
      </p:sp>
      <p:pic>
        <p:nvPicPr>
          <p:cNvPr id="27654" name="Image 6" descr="papillon%20bleu9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142875"/>
            <a:ext cx="7524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Image 7" descr="Bfly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642938"/>
            <a:ext cx="43053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Image 7" descr="papillon06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00188" y="4786313"/>
            <a:ext cx="15525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Image 8" descr="Bfly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00188"/>
            <a:ext cx="43053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7</Words>
  <Application>Microsoft Office PowerPoint</Application>
  <PresentationFormat>Affichage à l'écran (4:3)</PresentationFormat>
  <Paragraphs>3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Algerian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Beatrice</dc:creator>
  <cp:lastModifiedBy>Beatrice</cp:lastModifiedBy>
  <cp:revision>60</cp:revision>
  <dcterms:created xsi:type="dcterms:W3CDTF">2009-04-24T10:09:39Z</dcterms:created>
  <dcterms:modified xsi:type="dcterms:W3CDTF">2009-04-29T06:35:34Z</dcterms:modified>
</cp:coreProperties>
</file>