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9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9B4D9-F892-485B-9FE3-65AAAE0CB70E}" type="datetimeFigureOut">
              <a:rPr lang="fr-FR" smtClean="0"/>
              <a:pPr/>
              <a:t>17/03/2013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F500-52F7-46E9-885D-AE9882E200E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9B4D9-F892-485B-9FE3-65AAAE0CB70E}" type="datetimeFigureOut">
              <a:rPr lang="fr-FR" smtClean="0"/>
              <a:pPr/>
              <a:t>17/03/2013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F500-52F7-46E9-885D-AE9882E200E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9B4D9-F892-485B-9FE3-65AAAE0CB70E}" type="datetimeFigureOut">
              <a:rPr lang="fr-FR" smtClean="0"/>
              <a:pPr/>
              <a:t>17/03/2013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F500-52F7-46E9-885D-AE9882E200E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9B4D9-F892-485B-9FE3-65AAAE0CB70E}" type="datetimeFigureOut">
              <a:rPr lang="fr-FR" smtClean="0"/>
              <a:pPr/>
              <a:t>17/03/2013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F500-52F7-46E9-885D-AE9882E200E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9B4D9-F892-485B-9FE3-65AAAE0CB70E}" type="datetimeFigureOut">
              <a:rPr lang="fr-FR" smtClean="0"/>
              <a:pPr/>
              <a:t>17/03/2013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F500-52F7-46E9-885D-AE9882E200E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9B4D9-F892-485B-9FE3-65AAAE0CB70E}" type="datetimeFigureOut">
              <a:rPr lang="fr-FR" smtClean="0"/>
              <a:pPr/>
              <a:t>17/03/2013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F500-52F7-46E9-885D-AE9882E200E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9B4D9-F892-485B-9FE3-65AAAE0CB70E}" type="datetimeFigureOut">
              <a:rPr lang="fr-FR" smtClean="0"/>
              <a:pPr/>
              <a:t>17/03/2013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F500-52F7-46E9-885D-AE9882E200E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9B4D9-F892-485B-9FE3-65AAAE0CB70E}" type="datetimeFigureOut">
              <a:rPr lang="fr-FR" smtClean="0"/>
              <a:pPr/>
              <a:t>17/03/2013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F500-52F7-46E9-885D-AE9882E200E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9B4D9-F892-485B-9FE3-65AAAE0CB70E}" type="datetimeFigureOut">
              <a:rPr lang="fr-FR" smtClean="0"/>
              <a:pPr/>
              <a:t>17/03/2013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F500-52F7-46E9-885D-AE9882E200E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9B4D9-F892-485B-9FE3-65AAAE0CB70E}" type="datetimeFigureOut">
              <a:rPr lang="fr-FR" smtClean="0"/>
              <a:pPr/>
              <a:t>17/03/2013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F500-52F7-46E9-885D-AE9882E200E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9B4D9-F892-485B-9FE3-65AAAE0CB70E}" type="datetimeFigureOut">
              <a:rPr lang="fr-FR" smtClean="0"/>
              <a:pPr/>
              <a:t>17/03/2013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F500-52F7-46E9-885D-AE9882E200E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19B4D9-F892-485B-9FE3-65AAAE0CB70E}" type="datetimeFigureOut">
              <a:rPr lang="fr-FR" smtClean="0"/>
              <a:pPr/>
              <a:t>17/03/2013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F500-52F7-46E9-885D-AE9882E200E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Philippe\Videos\SORGUES%202_PC.avi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pic>
        <p:nvPicPr>
          <p:cNvPr id="4" name="Image 3" descr="DSCF6680.JPG"/>
          <p:cNvPicPr>
            <a:picLocks noChangeAspect="1"/>
          </p:cNvPicPr>
          <p:nvPr/>
        </p:nvPicPr>
        <p:blipFill>
          <a:blip r:embed="rId2" cstate="email">
            <a:lum bright="-10000"/>
          </a:blip>
          <a:stretch>
            <a:fillRect/>
          </a:stretch>
        </p:blipFill>
        <p:spPr>
          <a:xfrm>
            <a:off x="0" y="15875"/>
            <a:ext cx="9144000" cy="6826250"/>
          </a:xfrm>
          <a:prstGeom prst="rect">
            <a:avLst/>
          </a:prstGeom>
        </p:spPr>
      </p:pic>
    </p:spTree>
  </p:cSld>
  <p:clrMapOvr>
    <a:masterClrMapping/>
  </p:clrMapOvr>
  <p:transition advTm="5257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SORGUES 2_PC.avi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705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PA09196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508104" y="274638"/>
            <a:ext cx="3178696" cy="1143000"/>
          </a:xfrm>
        </p:spPr>
        <p:txBody>
          <a:bodyPr/>
          <a:lstStyle/>
          <a:p>
            <a:r>
              <a:rPr lang="fr-FR" dirty="0" smtClean="0">
                <a:solidFill>
                  <a:srgbClr val="FFFF00"/>
                </a:solidFill>
              </a:rPr>
              <a:t>MP 2013</a:t>
            </a:r>
            <a:endParaRPr lang="fr-FR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4</Words>
  <Application>Microsoft Office PowerPoint</Application>
  <PresentationFormat>Affichage à l'écran (4:3)</PresentationFormat>
  <Paragraphs>3</Paragraphs>
  <Slides>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Thème Office</vt:lpstr>
      <vt:lpstr> </vt:lpstr>
      <vt:lpstr>Diapositive 2</vt:lpstr>
      <vt:lpstr>MP 2013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Philippe</dc:creator>
  <cp:lastModifiedBy>Philippe</cp:lastModifiedBy>
  <cp:revision>4</cp:revision>
  <dcterms:created xsi:type="dcterms:W3CDTF">2013-03-17T05:53:12Z</dcterms:created>
  <dcterms:modified xsi:type="dcterms:W3CDTF">2013-03-17T12:31:10Z</dcterms:modified>
</cp:coreProperties>
</file>