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0D45C-375B-492C-9D8C-1B2585D3290C}" type="datetimeFigureOut">
              <a:rPr lang="fr-FR" smtClean="0"/>
              <a:pPr/>
              <a:t>17/03/2013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ACD98-74B6-4162-92E4-57BCDB14DB4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Philippe\Videos\SORGUES%20CORSO%202.mp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SCF6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2625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FR" sz="6600" dirty="0" smtClean="0">
                <a:solidFill>
                  <a:srgbClr val="FFFF00"/>
                </a:solidFill>
              </a:rPr>
              <a:t>Le corso a </a:t>
            </a:r>
            <a:br>
              <a:rPr lang="fr-FR" sz="6600" dirty="0" smtClean="0">
                <a:solidFill>
                  <a:srgbClr val="FFFF00"/>
                </a:solidFill>
              </a:rPr>
            </a:br>
            <a:r>
              <a:rPr lang="fr-FR" sz="6600" dirty="0" smtClean="0">
                <a:solidFill>
                  <a:srgbClr val="FFFF00"/>
                </a:solidFill>
              </a:rPr>
              <a:t>l’</a:t>
            </a:r>
            <a:r>
              <a:rPr lang="fr-FR" sz="6600" dirty="0" err="1" smtClean="0">
                <a:solidFill>
                  <a:srgbClr val="FFFF00"/>
                </a:solidFill>
              </a:rPr>
              <a:t>isle</a:t>
            </a:r>
            <a:r>
              <a:rPr lang="fr-FR" sz="6600" dirty="0" smtClean="0">
                <a:solidFill>
                  <a:srgbClr val="FFFF00"/>
                </a:solidFill>
              </a:rPr>
              <a:t> sur sorgues</a:t>
            </a:r>
            <a:endParaRPr lang="fr-FR" sz="6600" dirty="0">
              <a:solidFill>
                <a:srgbClr val="FFFF0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6400800" cy="1057672"/>
          </a:xfrm>
        </p:spPr>
        <p:txBody>
          <a:bodyPr>
            <a:normAutofit/>
          </a:bodyPr>
          <a:lstStyle/>
          <a:p>
            <a:r>
              <a:rPr lang="fr-FR" sz="4400" dirty="0" smtClean="0">
                <a:solidFill>
                  <a:srgbClr val="FF0000"/>
                </a:solidFill>
              </a:rPr>
              <a:t>2012</a:t>
            </a:r>
            <a:endParaRPr lang="fr-FR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4" name="SORGUES CORSO 2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11893"/>
            <a:ext cx="9144000" cy="684610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51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SCF66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2625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67744" y="274638"/>
            <a:ext cx="6876256" cy="2074242"/>
          </a:xfrm>
        </p:spPr>
        <p:txBody>
          <a:bodyPr>
            <a:noAutofit/>
          </a:bodyPr>
          <a:lstStyle/>
          <a:p>
            <a:r>
              <a:rPr lang="fr-FR" sz="7200" b="1" dirty="0" smtClean="0">
                <a:solidFill>
                  <a:srgbClr val="FF0000"/>
                </a:solidFill>
                <a:latin typeface="Amandine" pitchFamily="2" charset="0"/>
              </a:rPr>
              <a:t>Bonne journée !</a:t>
            </a:r>
            <a:endParaRPr lang="fr-FR" sz="7200" b="1" dirty="0">
              <a:solidFill>
                <a:srgbClr val="FF0000"/>
              </a:solidFill>
              <a:latin typeface="Amandine" pitchFamily="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907704" y="692696"/>
            <a:ext cx="7236296" cy="2880321"/>
          </a:xfrm>
        </p:spPr>
        <p:txBody>
          <a:bodyPr>
            <a:normAutofit/>
          </a:bodyPr>
          <a:lstStyle/>
          <a:p>
            <a:r>
              <a:rPr lang="fr-FR" dirty="0" smtClean="0"/>
              <a:t> </a:t>
            </a:r>
            <a:r>
              <a:rPr lang="fr-FR" sz="7200" b="1" dirty="0" smtClean="0">
                <a:solidFill>
                  <a:srgbClr val="FFFF00"/>
                </a:solidFill>
                <a:latin typeface="Amandine" pitchFamily="2" charset="0"/>
              </a:rPr>
              <a:t>Bonne journée !</a:t>
            </a:r>
            <a:endParaRPr lang="fr-FR" sz="7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13</Words>
  <Application>Microsoft Office PowerPoint</Application>
  <PresentationFormat>Affichage à l'écran (4:3)</PresentationFormat>
  <Paragraphs>6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Le corso a  l’isle sur sorgues</vt:lpstr>
      <vt:lpstr> </vt:lpstr>
      <vt:lpstr>Bonne journée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corso a  l’isle sur sorgues</dc:title>
  <dc:creator>Philippe</dc:creator>
  <cp:lastModifiedBy>Philippe</cp:lastModifiedBy>
  <cp:revision>4</cp:revision>
  <dcterms:created xsi:type="dcterms:W3CDTF">2013-03-17T12:42:05Z</dcterms:created>
  <dcterms:modified xsi:type="dcterms:W3CDTF">2013-03-17T13:33:24Z</dcterms:modified>
</cp:coreProperties>
</file>