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94640" autoAdjust="0"/>
  </p:normalViewPr>
  <p:slideViewPr>
    <p:cSldViewPr>
      <p:cViewPr varScale="1">
        <p:scale>
          <a:sx n="74" d="100"/>
          <a:sy n="74" d="100"/>
        </p:scale>
        <p:origin x="-123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9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5BF85-4DE2-4067-8C7D-DB9A77BC42DC}" type="datetimeFigureOut">
              <a:rPr lang="fr-FR" smtClean="0"/>
              <a:pPr/>
              <a:t>14/03/2013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C96B2-015A-4C46-B2C0-EC05500F9E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X:\MA%20MUSIQUE\PERSO\NOSTALGIA%20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X:\MA%20MUSIQUE\PERSO\NOSTALGIA%20.mp3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X:\MA%20MUSIQUE\PERSO\NOSTALGIA%20.mp3" TargetMode="Externa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31021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2808312"/>
          </a:xfrm>
        </p:spPr>
        <p:txBody>
          <a:bodyPr>
            <a:noAutofit/>
          </a:bodyPr>
          <a:lstStyle/>
          <a:p>
            <a:r>
              <a:rPr lang="fr-FR" sz="13800" cap="all" dirty="0" smtClean="0">
                <a:solidFill>
                  <a:srgbClr val="FFFF00"/>
                </a:solidFill>
              </a:rPr>
              <a:t>La bas .</a:t>
            </a:r>
            <a:endParaRPr lang="fr-FR" sz="13800" cap="all" dirty="0">
              <a:solidFill>
                <a:srgbClr val="FFFF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5" name="NOSTALGIA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604448" y="6553200"/>
            <a:ext cx="304800" cy="304800"/>
          </a:xfrm>
          <a:prstGeom prst="rect">
            <a:avLst/>
          </a:prstGeom>
        </p:spPr>
      </p:pic>
      <p:pic>
        <p:nvPicPr>
          <p:cNvPr id="6" name="NOSTALGIA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5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numSld="15" showWhenStopped="0">
                <p:cTn id="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31021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>
                <a:solidFill>
                  <a:srgbClr val="FFFF00"/>
                </a:solidFill>
              </a:rPr>
              <a:t>Là-bas il existe un pays de douceur et de tranquillité</a:t>
            </a:r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31122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5528989"/>
            <a:ext cx="8229600" cy="132901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4160" dirty="0">
                <a:solidFill>
                  <a:srgbClr val="FFFF00"/>
                </a:solidFill>
              </a:rPr>
              <a:t>on le trouve simplement dans son cœur</a:t>
            </a:r>
          </a:p>
          <a:p>
            <a:endParaRPr lang="fr-FR" dirty="0"/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31122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8219256" cy="233285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r-FR" sz="4110" b="1" dirty="0">
                <a:solidFill>
                  <a:srgbClr val="FF0000"/>
                </a:solidFill>
                <a:latin typeface="Andalus" pitchFamily="18" charset="-78"/>
              </a:rPr>
              <a:t>Ce n’est pas facile de le trouver tous ne savent pas qu’il se trouve en eux même</a:t>
            </a:r>
          </a:p>
          <a:p>
            <a:pPr>
              <a:buNone/>
            </a:pPr>
            <a:r>
              <a:rPr lang="fr-FR" dirty="0"/>
              <a:t> </a:t>
            </a:r>
          </a:p>
          <a:p>
            <a:endParaRPr lang="fr-FR" dirty="0"/>
          </a:p>
        </p:txBody>
      </p:sp>
      <p:pic>
        <p:nvPicPr>
          <p:cNvPr id="5" name="NOSTALGIA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9000">
    <p:wedge/>
  </p:transition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31122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0"/>
            <a:ext cx="8229600" cy="226084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fr-FR" sz="6000" b="1" dirty="0">
                <a:solidFill>
                  <a:srgbClr val="FFFF00"/>
                </a:solidFill>
                <a:latin typeface="Bodoni MT Black" pitchFamily="18" charset="0"/>
              </a:rPr>
              <a:t>S’ils pouvaient un moment oublier leur vanité et regarder, alors là-bas serait à eux</a:t>
            </a:r>
          </a:p>
          <a:p>
            <a:endParaRPr lang="fr-FR" dirty="0">
              <a:solidFill>
                <a:srgbClr val="FF0000"/>
              </a:solidFill>
              <a:latin typeface="AlphabetSoup Tilt BT" pitchFamily="82" charset="0"/>
            </a:endParaRPr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0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476672"/>
            <a:ext cx="5040560" cy="61926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5400" dirty="0">
                <a:solidFill>
                  <a:srgbClr val="FFFF00"/>
                </a:solidFill>
              </a:rPr>
              <a:t>Dans ce pays le monde est simple, il y fait toujours beau, </a:t>
            </a:r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50309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581128"/>
            <a:ext cx="8229600" cy="2276872"/>
          </a:xfrm>
        </p:spPr>
        <p:txBody>
          <a:bodyPr/>
          <a:lstStyle/>
          <a:p>
            <a:pPr>
              <a:buNone/>
            </a:pPr>
            <a:r>
              <a:rPr lang="fr-FR" dirty="0">
                <a:solidFill>
                  <a:srgbClr val="FFFFFF"/>
                </a:solidFill>
                <a:latin typeface="Castellar" pitchFamily="18" charset="0"/>
              </a:rPr>
              <a:t>et quand on a compris la façon d’y aller, alors il se fait un grand bonheur dans les cœurs bons</a:t>
            </a:r>
          </a:p>
          <a:p>
            <a:endParaRPr lang="fr-FR" dirty="0"/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50309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5410944" cy="4525963"/>
          </a:xfrm>
        </p:spPr>
        <p:txBody>
          <a:bodyPr/>
          <a:lstStyle/>
          <a:p>
            <a:pPr algn="ctr">
              <a:buNone/>
            </a:pPr>
            <a:r>
              <a:rPr lang="fr-FR" sz="3600" dirty="0">
                <a:solidFill>
                  <a:srgbClr val="FF0000"/>
                </a:solidFill>
              </a:rPr>
              <a:t>C’est sûrement un morceau de paradis, seulement il n’y a pas de carte pour indiquer le chemin</a:t>
            </a:r>
          </a:p>
          <a:p>
            <a:endParaRPr lang="fr-FR" dirty="0"/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50309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334672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84168" y="0"/>
            <a:ext cx="3059832" cy="7173416"/>
          </a:xfrm>
        </p:spPr>
        <p:txBody>
          <a:bodyPr/>
          <a:lstStyle/>
          <a:p>
            <a:pPr algn="ctr">
              <a:buNone/>
            </a:pPr>
            <a:r>
              <a:rPr lang="fr-FR" sz="4800" dirty="0" smtClean="0"/>
              <a:t>On le trouve un peu par surprise, un jour en pensant avec son âme</a:t>
            </a:r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50309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11560" y="404664"/>
            <a:ext cx="8229600" cy="319695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r-FR" sz="5400" dirty="0">
                <a:solidFill>
                  <a:srgbClr val="FFFF00"/>
                </a:solidFill>
              </a:rPr>
              <a:t>A ce moment le ciel est plus grand et on le regarde comme si jamais on n’avait rien vu de plus beau</a:t>
            </a:r>
          </a:p>
          <a:p>
            <a:endParaRPr lang="fr-FR" dirty="0"/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50309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284117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4800" dirty="0">
                <a:solidFill>
                  <a:srgbClr val="FFFF00"/>
                </a:solidFill>
              </a:rPr>
              <a:t>Il faut faire vite et s’emplir de ce grand temps de joie simple</a:t>
            </a:r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ARTIGUES 12_000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536" y="0"/>
            <a:ext cx="8229600" cy="2332856"/>
          </a:xfrm>
        </p:spPr>
        <p:txBody>
          <a:bodyPr/>
          <a:lstStyle/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    Et </a:t>
            </a:r>
            <a:r>
              <a:rPr lang="fr-FR" dirty="0">
                <a:solidFill>
                  <a:srgbClr val="FF0000"/>
                </a:solidFill>
              </a:rPr>
              <a:t>si dans cet instant il paraît être tout proche, </a:t>
            </a:r>
            <a:r>
              <a:rPr lang="fr-FR" dirty="0" smtClean="0">
                <a:solidFill>
                  <a:srgbClr val="FF0000"/>
                </a:solidFill>
              </a:rPr>
              <a:t>il est </a:t>
            </a:r>
            <a:r>
              <a:rPr lang="fr-FR" dirty="0">
                <a:solidFill>
                  <a:srgbClr val="FF0000"/>
                </a:solidFill>
              </a:rPr>
              <a:t>en fait très loin, trop loin pour être à la portée de celui qui ne pense pas du fond de son cœur</a:t>
            </a:r>
          </a:p>
          <a:p>
            <a:endParaRPr lang="fr-FR" dirty="0"/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72914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00608" y="0"/>
            <a:ext cx="10044608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365104"/>
            <a:ext cx="8229600" cy="176105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fr-FR" sz="6000" dirty="0" smtClean="0">
                <a:solidFill>
                  <a:srgbClr val="FFFF00"/>
                </a:solidFill>
              </a:rPr>
              <a:t>Et si ce pays c’était tout simplement…</a:t>
            </a:r>
          </a:p>
          <a:p>
            <a:endParaRPr lang="fr-F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TALAGARD_00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sz="16600" dirty="0">
                <a:solidFill>
                  <a:srgbClr val="FF0000"/>
                </a:solidFill>
              </a:rPr>
              <a:t>L’amour !</a:t>
            </a:r>
          </a:p>
          <a:p>
            <a:endParaRPr lang="fr-FR" dirty="0"/>
          </a:p>
        </p:txBody>
      </p:sp>
      <p:pic>
        <p:nvPicPr>
          <p:cNvPr id="5" name="NOSTALGIA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9000">
    <p:wedge/>
  </p:transition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TALAGARD_00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764704"/>
            <a:ext cx="3707904" cy="2088232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fr-FR" dirty="0" smtClean="0">
                <a:solidFill>
                  <a:srgbClr val="FFFF00"/>
                </a:solidFill>
              </a:rPr>
              <a:t>Photos </a:t>
            </a:r>
          </a:p>
          <a:p>
            <a:pPr algn="ctr">
              <a:buNone/>
            </a:pPr>
            <a:r>
              <a:rPr lang="fr-FR" dirty="0" smtClean="0">
                <a:solidFill>
                  <a:srgbClr val="FFFF00"/>
                </a:solidFill>
              </a:rPr>
              <a:t>et </a:t>
            </a:r>
          </a:p>
          <a:p>
            <a:pPr algn="ctr">
              <a:buNone/>
            </a:pPr>
            <a:r>
              <a:rPr lang="fr-FR" dirty="0" smtClean="0">
                <a:solidFill>
                  <a:srgbClr val="FFFF00"/>
                </a:solidFill>
              </a:rPr>
              <a:t>musique originale </a:t>
            </a:r>
          </a:p>
          <a:p>
            <a:pPr algn="ctr">
              <a:buNone/>
            </a:pPr>
            <a:endParaRPr lang="fr-FR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fr-FR" dirty="0" err="1" smtClean="0">
                <a:solidFill>
                  <a:srgbClr val="FFFF00"/>
                </a:solidFill>
              </a:rPr>
              <a:t>mp</a:t>
            </a:r>
            <a:endParaRPr lang="fr-F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C172102-001_0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6600" dirty="0" smtClean="0">
                <a:solidFill>
                  <a:srgbClr val="FFFF00"/>
                </a:solidFill>
              </a:rPr>
              <a:t>Bonne journée !!</a:t>
            </a:r>
          </a:p>
          <a:p>
            <a:pPr algn="ctr">
              <a:buNone/>
            </a:pPr>
            <a:endParaRPr lang="fr-FR" sz="6600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fr-FR" sz="6600" dirty="0" smtClean="0">
                <a:solidFill>
                  <a:srgbClr val="FFFF00"/>
                </a:solidFill>
              </a:rPr>
              <a:t>Philippe.</a:t>
            </a:r>
            <a:endParaRPr lang="fr-FR" sz="6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9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227</Words>
  <Application>Microsoft Office PowerPoint</Application>
  <PresentationFormat>Affichage à l'écran (4:3)</PresentationFormat>
  <Paragraphs>39</Paragraphs>
  <Slides>16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La bas .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bas .</dc:title>
  <dc:creator>Philippe</dc:creator>
  <cp:lastModifiedBy>Philippe</cp:lastModifiedBy>
  <cp:revision>14</cp:revision>
  <dcterms:created xsi:type="dcterms:W3CDTF">2013-03-14T08:19:38Z</dcterms:created>
  <dcterms:modified xsi:type="dcterms:W3CDTF">2013-03-14T09:19:18Z</dcterms:modified>
</cp:coreProperties>
</file>