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3E6F"/>
    <a:srgbClr val="8EB0FE"/>
    <a:srgbClr val="142158"/>
    <a:srgbClr val="3757AB"/>
    <a:srgbClr val="1477C2"/>
    <a:srgbClr val="62768D"/>
    <a:srgbClr val="B2CADE"/>
    <a:srgbClr val="87474F"/>
    <a:srgbClr val="934E56"/>
    <a:srgbClr val="CDA2A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1ED5-5760-4042-8CD0-5AF67ACE5D7A}" type="datetimeFigureOut">
              <a:rPr lang="fr-FR" smtClean="0"/>
              <a:pPr/>
              <a:t>13/03/2013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9363-7061-43DA-8F50-CAD6231CF7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DA2A6"/>
            </a:gs>
            <a:gs pos="50000">
              <a:srgbClr val="CDA2A6"/>
            </a:gs>
            <a:gs pos="100000">
              <a:srgbClr val="934E56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2411760" y="1916832"/>
            <a:ext cx="3960440" cy="1872208"/>
          </a:xfrm>
          <a:prstGeom prst="ellipse">
            <a:avLst/>
          </a:prstGeom>
          <a:noFill/>
          <a:ln w="28575">
            <a:solidFill>
              <a:srgbClr val="8747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pic>
        <p:nvPicPr>
          <p:cNvPr id="5" name="Image 4" descr="2hw6kcx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 2" descr="925393monpremierdiap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2636912"/>
            <a:ext cx="3384376" cy="742911"/>
          </a:xfrm>
          <a:prstGeom prst="rect">
            <a:avLst/>
          </a:prstGeom>
        </p:spPr>
      </p:pic>
      <p:pic>
        <p:nvPicPr>
          <p:cNvPr id="6" name="Image 5" descr="2hw6kcx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724398" y="0"/>
            <a:ext cx="441960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2CADE"/>
            </a:gs>
            <a:gs pos="50000">
              <a:srgbClr val="B2CADE"/>
            </a:gs>
            <a:gs pos="100000">
              <a:srgbClr val="62768D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ys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mag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1" y="1327785"/>
            <a:ext cx="4608511" cy="553021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043608" y="332656"/>
            <a:ext cx="6624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rgbClr val="1477C2"/>
                </a:solidFill>
                <a:latin typeface="BrockScript" pitchFamily="2" charset="0"/>
              </a:rPr>
              <a:t>Je cherche quelqu’un à qui parler</a:t>
            </a:r>
            <a:endParaRPr lang="fr-FR" sz="4000" b="1" dirty="0">
              <a:solidFill>
                <a:srgbClr val="1477C2"/>
              </a:solidFill>
              <a:latin typeface="BrockScript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691680" y="980728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rgbClr val="1477C2"/>
                </a:solidFill>
                <a:latin typeface="BrockScript" pitchFamily="2" charset="0"/>
              </a:rPr>
              <a:t>Tu veux bien être mon amie…</a:t>
            </a:r>
            <a:endParaRPr lang="fr-FR" sz="4000" b="1" dirty="0">
              <a:solidFill>
                <a:srgbClr val="1477C2"/>
              </a:solidFill>
              <a:latin typeface="BrockScrip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38" presetClass="exit" presetSubtype="0" ac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0"/>
                            </p:stCondLst>
                            <p:childTnLst>
                              <p:par>
                                <p:cTn id="2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500"/>
                            </p:stCondLst>
                            <p:childTnLst>
                              <p:par>
                                <p:cTn id="28" presetID="38" presetClass="exit" presetSubtype="0" ac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757AB"/>
            </a:gs>
            <a:gs pos="50000">
              <a:srgbClr val="3757AB"/>
            </a:gs>
            <a:gs pos="100000">
              <a:srgbClr val="142158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mod_article911871_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31596" flipH="1">
            <a:off x="5772112" y="3439737"/>
            <a:ext cx="3168352" cy="2888458"/>
          </a:xfrm>
          <a:prstGeom prst="rect">
            <a:avLst/>
          </a:prstGeom>
        </p:spPr>
      </p:pic>
      <p:pic>
        <p:nvPicPr>
          <p:cNvPr id="4" name="Image 3" descr="mod_article1554560_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3501008"/>
            <a:ext cx="1085161" cy="233367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419872" y="476672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solidFill>
                  <a:schemeClr val="bg1"/>
                </a:solidFill>
                <a:latin typeface="BrockScript" pitchFamily="2" charset="0"/>
              </a:rPr>
              <a:t>Le capitaine</a:t>
            </a:r>
            <a:endParaRPr lang="fr-FR" sz="5400" dirty="0">
              <a:solidFill>
                <a:schemeClr val="bg1"/>
              </a:solidFill>
              <a:latin typeface="BrockScript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716016" y="1412776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solidFill>
                  <a:schemeClr val="bg1"/>
                </a:solidFill>
                <a:latin typeface="BrockScript" pitchFamily="2" charset="0"/>
              </a:rPr>
              <a:t>e</a:t>
            </a:r>
            <a:r>
              <a:rPr lang="fr-FR" sz="5400" dirty="0" smtClean="0">
                <a:solidFill>
                  <a:schemeClr val="bg1"/>
                </a:solidFill>
                <a:latin typeface="BrockScript" pitchFamily="2" charset="0"/>
              </a:rPr>
              <a:t>t son bateau</a:t>
            </a:r>
            <a:endParaRPr lang="fr-FR" sz="5400" dirty="0">
              <a:solidFill>
                <a:schemeClr val="bg1"/>
              </a:solidFill>
              <a:latin typeface="BrockScrip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3E6F"/>
            </a:gs>
            <a:gs pos="50000">
              <a:srgbClr val="8EB0FE"/>
            </a:gs>
            <a:gs pos="100000">
              <a:srgbClr val="2E3E6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347864" y="2276872"/>
            <a:ext cx="2376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smtClean="0">
                <a:solidFill>
                  <a:schemeClr val="bg1"/>
                </a:solidFill>
                <a:latin typeface="BrockScript" pitchFamily="2" charset="0"/>
              </a:rPr>
              <a:t>Fin</a:t>
            </a:r>
            <a:endParaRPr lang="fr-FR" sz="9600" dirty="0">
              <a:solidFill>
                <a:schemeClr val="bg1"/>
              </a:solidFill>
              <a:latin typeface="BrockScript" pitchFamily="2" charset="0"/>
            </a:endParaRPr>
          </a:p>
        </p:txBody>
      </p:sp>
      <p:pic>
        <p:nvPicPr>
          <p:cNvPr id="2" name="Image 1" descr="cotedro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Image 2" descr="cotegauch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19</Words>
  <Application>Microsoft Office PowerPoint</Application>
  <PresentationFormat>Affichage à l'écran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29</cp:revision>
  <dcterms:created xsi:type="dcterms:W3CDTF">2013-03-12T14:45:31Z</dcterms:created>
  <dcterms:modified xsi:type="dcterms:W3CDTF">2013-03-13T15:25:53Z</dcterms:modified>
</cp:coreProperties>
</file>