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1" r:id="rId4"/>
    <p:sldId id="262" r:id="rId5"/>
    <p:sldId id="264" r:id="rId6"/>
    <p:sldId id="260" r:id="rId7"/>
    <p:sldId id="268" r:id="rId8"/>
    <p:sldId id="274" r:id="rId9"/>
    <p:sldId id="269" r:id="rId10"/>
    <p:sldId id="275" r:id="rId11"/>
    <p:sldId id="270" r:id="rId12"/>
    <p:sldId id="273" r:id="rId13"/>
    <p:sldId id="271" r:id="rId14"/>
    <p:sldId id="272" r:id="rId15"/>
  </p:sldIdLst>
  <p:sldSz cx="9144000" cy="6858000" type="screen4x3"/>
  <p:notesSz cx="6858000" cy="9144000"/>
  <p:photoAlbum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00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1" autoAdjust="0"/>
    <p:restoredTop sz="94660"/>
  </p:normalViewPr>
  <p:slideViewPr>
    <p:cSldViewPr>
      <p:cViewPr varScale="1">
        <p:scale>
          <a:sx n="61" d="100"/>
          <a:sy n="61" d="100"/>
        </p:scale>
        <p:origin x="-100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15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15B340B-B6C6-4FA2-AE51-3563785CD804}" type="datetimeFigureOut">
              <a:rPr lang="fr-FR"/>
              <a:pPr>
                <a:defRPr/>
              </a:pPr>
              <a:t>12/03/2013</a:t>
            </a:fld>
            <a:endParaRPr lang="fr-FR"/>
          </a:p>
        </p:txBody>
      </p:sp>
      <p:sp>
        <p:nvSpPr>
          <p:cNvPr id="16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719657-CD42-4C07-B386-8CBED758A90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2761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4A04C-A70A-4A37-B943-58A90A4C5FA0}" type="datetimeFigureOut">
              <a:rPr lang="fr-FR"/>
              <a:pPr>
                <a:defRPr/>
              </a:pPr>
              <a:t>12/03/2013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7CDB8-D908-4BF6-A96D-BE01AF30035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2761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FE20B-0892-42E6-86E5-C3722C89CD64}" type="datetimeFigureOut">
              <a:rPr lang="fr-FR"/>
              <a:pPr>
                <a:defRPr/>
              </a:pPr>
              <a:t>12/03/2013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029A1-1F36-46B0-BFB6-AABE84A46CF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2761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80E31-01CA-4BE6-8ACF-E47563993DC5}" type="datetimeFigureOut">
              <a:rPr lang="fr-FR"/>
              <a:pPr>
                <a:defRPr/>
              </a:pPr>
              <a:t>12/03/2013</a:t>
            </a:fld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3CEEB-ECF2-43A3-AFDE-8290044F4D5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2761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Forme libre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Forme libre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Forme libre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Forme libre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Forme libre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Forme libre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" name="Forme libre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Forme libre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2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124D6BC-D319-41C2-9C49-38FD0F68DDAA}" type="datetimeFigureOut">
              <a:rPr lang="fr-FR"/>
              <a:pPr>
                <a:defRPr/>
              </a:pPr>
              <a:t>12/03/2013</a:t>
            </a:fld>
            <a:endParaRPr lang="fr-FR"/>
          </a:p>
        </p:txBody>
      </p:sp>
      <p:sp>
        <p:nvSpPr>
          <p:cNvPr id="2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2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4399880-B4BB-45F6-B459-6F3D96DB541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2761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35DD77-EBF4-4A54-8B21-AF4A62A8FB10}" type="datetimeFigureOut">
              <a:rPr lang="fr-FR"/>
              <a:pPr>
                <a:defRPr/>
              </a:pPr>
              <a:t>12/03/2013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5916D0-AAC0-4970-A9A8-F9AAC118DDB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2761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557BD8E-E507-49DE-93CF-DDD098E13288}" type="datetimeFigureOut">
              <a:rPr lang="fr-FR"/>
              <a:pPr>
                <a:defRPr/>
              </a:pPr>
              <a:t>12/03/2013</a:t>
            </a:fld>
            <a:endParaRPr lang="fr-FR"/>
          </a:p>
        </p:txBody>
      </p:sp>
      <p:sp>
        <p:nvSpPr>
          <p:cNvPr id="1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1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7B3471F-B1C0-44F5-AA73-85F718898D5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2761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3B4CD-014F-4894-B1DF-CAB6F53291BC}" type="datetimeFigureOut">
              <a:rPr lang="fr-FR"/>
              <a:pPr>
                <a:defRPr/>
              </a:pPr>
              <a:t>12/03/2013</a:t>
            </a:fld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0EE65-51D0-44FA-872E-5E525BE46A1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2761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7377065-B9A4-46BE-BB76-99FD4EA33AF8}" type="datetimeFigureOut">
              <a:rPr lang="fr-FR"/>
              <a:pPr>
                <a:defRPr/>
              </a:pPr>
              <a:t>12/03/2013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949167C-E1E9-4085-98D9-579FBD85B82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2761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15A15-DBD0-45FA-80B9-4041F3C25855}" type="datetimeFigureOut">
              <a:rPr lang="fr-FR"/>
              <a:pPr>
                <a:defRPr/>
              </a:pPr>
              <a:t>12/03/2013</a:t>
            </a:fld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1FF65-D5AE-474D-8DAB-1929490F992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2761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e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Connecteur droit 7"/>
            <p:cNvCxnSpPr/>
            <p:nvPr/>
          </p:nvCxnSpPr>
          <p:spPr>
            <a:xfrm rot="16200000">
              <a:off x="6663593" y="12732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 flipH="1">
              <a:off x="6744513" y="12722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Connecteur droit 11"/>
            <p:cNvCxnSpPr/>
            <p:nvPr/>
          </p:nvCxnSpPr>
          <p:spPr>
            <a:xfrm rot="16200000">
              <a:off x="6663593" y="1273241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rot="5400000" flipH="1">
              <a:off x="6744513" y="1272265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Connecteur droit 15"/>
            <p:cNvCxnSpPr/>
            <p:nvPr/>
          </p:nvCxnSpPr>
          <p:spPr>
            <a:xfrm rot="16200000">
              <a:off x="6663592" y="1273240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rot="5400000" flipH="1">
              <a:off x="6744512" y="1272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9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ED33486-342F-48F7-B7A5-ED261624EBB7}" type="datetimeFigureOut">
              <a:rPr lang="fr-FR"/>
              <a:pPr>
                <a:defRPr/>
              </a:pPr>
              <a:t>12/03/2013</a:t>
            </a:fld>
            <a:endParaRPr lang="fr-FR"/>
          </a:p>
        </p:txBody>
      </p:sp>
      <p:sp>
        <p:nvSpPr>
          <p:cNvPr id="2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2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6FCEDCC-5F13-46CD-9B91-E7EB03A5704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 advClick="0" advTm="2761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036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smtClean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D0725D03-EEC2-48C1-8412-E2E80BCCAF1A}" type="datetimeFigureOut">
              <a:rPr lang="fr-FR"/>
              <a:pPr>
                <a:defRPr/>
              </a:pPr>
              <a:t>12/03/2013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8A1AC805-BDF6-47AE-BFDA-F0C5CDCBBB9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16" r:id="rId2"/>
    <p:sldLayoutId id="2147483922" r:id="rId3"/>
    <p:sldLayoutId id="2147483923" r:id="rId4"/>
    <p:sldLayoutId id="2147483924" r:id="rId5"/>
    <p:sldLayoutId id="2147483917" r:id="rId6"/>
    <p:sldLayoutId id="2147483925" r:id="rId7"/>
    <p:sldLayoutId id="2147483918" r:id="rId8"/>
    <p:sldLayoutId id="2147483926" r:id="rId9"/>
    <p:sldLayoutId id="2147483919" r:id="rId10"/>
    <p:sldLayoutId id="2147483920" r:id="rId11"/>
  </p:sldLayoutIdLst>
  <p:transition spd="slow" advClick="0" advTm="2761">
    <p:dissolv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>
                <a:alpha val="76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1" descr="IMG_1427.JPG"/>
          <p:cNvPicPr>
            <a:picLocks noGrp="1" noChangeAspect="1"/>
          </p:cNvPicPr>
          <p:nvPr isPhoto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http://api.ning.com/files/l*6p3cLOK9YefLVOJgzvB0n1zWQn*ly-y7iKh57WBQQCJYeynsUJ31aJRdzlBVT8I4IZy-kn47osT9rSPpXMTWAsJNYXeWbH/puydome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548680"/>
            <a:ext cx="1835696" cy="1216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http://www.sport-decouverte.com/bapteme-helicoptere/produit/12715/maxi/Bapteme-helicoptere-Volcans-d-Auvergne-Auvergne-63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9512" y="4869160"/>
            <a:ext cx="1723457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orme libre 8"/>
          <p:cNvSpPr/>
          <p:nvPr/>
        </p:nvSpPr>
        <p:spPr>
          <a:xfrm>
            <a:off x="539552" y="1340768"/>
            <a:ext cx="696024" cy="4149080"/>
          </a:xfrm>
          <a:custGeom>
            <a:avLst/>
            <a:gdLst>
              <a:gd name="connsiteX0" fmla="*/ 0 w 3752950"/>
              <a:gd name="connsiteY0" fmla="*/ 0 h 923330"/>
              <a:gd name="connsiteX1" fmla="*/ 3752950 w 3752950"/>
              <a:gd name="connsiteY1" fmla="*/ 0 h 923330"/>
              <a:gd name="connsiteX2" fmla="*/ 3752950 w 3752950"/>
              <a:gd name="connsiteY2" fmla="*/ 923330 h 923330"/>
              <a:gd name="connsiteX3" fmla="*/ 0 w 3752950"/>
              <a:gd name="connsiteY3" fmla="*/ 923330 h 923330"/>
              <a:gd name="connsiteX4" fmla="*/ 0 w 3752950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2950" h="923330">
                <a:moveTo>
                  <a:pt x="0" y="0"/>
                </a:moveTo>
                <a:lnTo>
                  <a:pt x="3752950" y="0"/>
                </a:lnTo>
                <a:lnTo>
                  <a:pt x="3752950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vert="wordArtVert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  <a:cs typeface="+mn-cs"/>
              </a:rPr>
              <a:t>AUVERGNE</a:t>
            </a:r>
          </a:p>
        </p:txBody>
      </p:sp>
      <p:sp>
        <p:nvSpPr>
          <p:cNvPr id="11" name="Forme libre 10"/>
          <p:cNvSpPr/>
          <p:nvPr/>
        </p:nvSpPr>
        <p:spPr>
          <a:xfrm>
            <a:off x="7236296" y="-243408"/>
            <a:ext cx="2376228" cy="6858000"/>
          </a:xfrm>
          <a:custGeom>
            <a:avLst/>
            <a:gdLst>
              <a:gd name="connsiteX0" fmla="*/ 0 w 1539204"/>
              <a:gd name="connsiteY0" fmla="*/ 0 h 923330"/>
              <a:gd name="connsiteX1" fmla="*/ 1539204 w 1539204"/>
              <a:gd name="connsiteY1" fmla="*/ 0 h 923330"/>
              <a:gd name="connsiteX2" fmla="*/ 1539204 w 1539204"/>
              <a:gd name="connsiteY2" fmla="*/ 923330 h 923330"/>
              <a:gd name="connsiteX3" fmla="*/ 0 w 1539204"/>
              <a:gd name="connsiteY3" fmla="*/ 923330 h 923330"/>
              <a:gd name="connsiteX4" fmla="*/ 0 w 1539204"/>
              <a:gd name="connsiteY4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9204" h="923330">
                <a:moveTo>
                  <a:pt x="0" y="0"/>
                </a:moveTo>
                <a:lnTo>
                  <a:pt x="1539204" y="0"/>
                </a:lnTo>
                <a:lnTo>
                  <a:pt x="1539204" y="923330"/>
                </a:lnTo>
                <a:lnTo>
                  <a:pt x="0" y="92333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  <a:softEdge rad="317500"/>
          </a:effectLst>
          <a:scene3d>
            <a:camera prst="isometricOffAxis1Righ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wordArtVert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sz="8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2013</a:t>
            </a:r>
          </a:p>
        </p:txBody>
      </p:sp>
      <p:pic>
        <p:nvPicPr>
          <p:cNvPr id="10" name="Harmonica - Chanson finale- Georges Brassens.wav">
            <a:hlinkClick r:id="" action="ppaction://media"/>
          </p:cNvPr>
          <p:cNvPicPr>
            <a:picLocks noRot="1" noChangeAspect="1"/>
          </p:cNvPicPr>
          <p:nvPr>
            <a:wavAudioFile r:embed="rId1" name="Harmonica - Chanson finale- Georges Brassens.wav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Harmonica - Chanson finale- Georges Brassens.wav">
            <a:hlinkClick r:id="" action="ppaction://media"/>
          </p:cNvPr>
          <p:cNvPicPr>
            <a:picLocks noRot="1" noChangeAspect="1"/>
          </p:cNvPicPr>
          <p:nvPr>
            <a:wavAudioFile r:embed="rId2" name="Harmonica - Chanson finale- Georges Brassens.wav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Harmonica - Chanson finale- Georges Brassens.wav">
            <a:hlinkClick r:id="" action="ppaction://media"/>
          </p:cNvPr>
          <p:cNvPicPr>
            <a:picLocks noRot="1" noChangeAspect="1"/>
          </p:cNvPicPr>
          <p:nvPr>
            <a:wavAudioFile r:embed="rId2" name="Harmonica - Chanson finale- Georges Brassens.wav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38132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274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numSld="999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numSld="999"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221025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C:\Users\Famille Caux\Pictures\auvergne 2013\PHOTOS VACANCES AUVERGNE JESS FAB EMERICK\21 FEVRIER 2013\crête du coq et la dent de la rancun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492896"/>
            <a:ext cx="3096344" cy="2326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2627313" y="981075"/>
            <a:ext cx="33131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>
                <a:latin typeface="Amaze" pitchFamily="34" charset="0"/>
              </a:rPr>
              <a:t>La crête du coq</a:t>
            </a:r>
          </a:p>
          <a:p>
            <a:pPr algn="ctr"/>
            <a:r>
              <a:rPr lang="fr-FR" sz="2800" b="1">
                <a:latin typeface="Amaze" pitchFamily="34" charset="0"/>
              </a:rPr>
              <a:t>Et la </a:t>
            </a:r>
          </a:p>
          <a:p>
            <a:pPr algn="ctr"/>
            <a:r>
              <a:rPr lang="fr-FR" sz="2800" b="1">
                <a:latin typeface="Amaze" pitchFamily="34" charset="0"/>
              </a:rPr>
              <a:t>dent de la rancune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10592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12" dur="123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13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4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5" dur="123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6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0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rgbClr val="FBE4AE">
                <a:alpha val="4000"/>
              </a:srgbClr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5 FEVRIER 20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P101012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38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1692275" y="260350"/>
            <a:ext cx="5975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>
                <a:latin typeface="Amaze" pitchFamily="34" charset="0"/>
              </a:rPr>
              <a:t>Pessade </a:t>
            </a:r>
          </a:p>
        </p:txBody>
      </p:sp>
    </p:spTree>
  </p:cSld>
  <p:clrMapOvr>
    <a:masterClrMapping/>
  </p:clrMapOvr>
  <p:transition spd="slow" advClick="0" advTm="681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" dur="1230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9" dur="1230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1" dur="1230" decel="100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 1" descr="P10101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P101011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3526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800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chemeClr val="accent3">
                <a:lumMod val="5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P223034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IMG_145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 advTm="491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FC9FCB">
                <a:alpha val="28000"/>
              </a:srgbClr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i.ebayimg.com/00/s/MTA1OVgxNjAw/z/C-AAAMXQMmJRKIvN/$(KGrHqZHJEkFEi(1N)-dBRKIvN36ZQ~~60_1.JPG?set_id=8800005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2492375"/>
            <a:ext cx="4103687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 descr="C:\Users\Famille Caux\Downloads\signature_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549275"/>
            <a:ext cx="72866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942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20000"/>
                <a:lumOff val="8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 1" descr="P1000248 - Copi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345382" y="188640"/>
            <a:ext cx="2270172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2800" b="1" spc="300" dirty="0">
                <a:ln w="50800"/>
                <a:effectLst>
                  <a:glow rad="101600">
                    <a:schemeClr val="tx2">
                      <a:lumMod val="90000"/>
                      <a:alpha val="60000"/>
                    </a:schemeClr>
                  </a:glow>
                </a:effectLst>
                <a:latin typeface="Amaze" pitchFamily="34" charset="0"/>
              </a:rPr>
              <a:t>Les Gorges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4945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75000"/>
              </a:scheme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 1" descr="P100024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326271" y="260648"/>
            <a:ext cx="2433680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2800" b="1" spc="300" dirty="0">
                <a:ln w="50800"/>
                <a:effectLst>
                  <a:glow rad="101600">
                    <a:schemeClr val="tx2">
                      <a:lumMod val="90000"/>
                      <a:alpha val="60000"/>
                    </a:schemeClr>
                  </a:glow>
                </a:effectLst>
                <a:latin typeface="Amaze" pitchFamily="34" charset="0"/>
              </a:rPr>
              <a:t>De la </a:t>
            </a:r>
            <a:r>
              <a:rPr lang="fr-FR" sz="2800" b="1" spc="300" dirty="0" err="1">
                <a:ln w="50800"/>
                <a:effectLst>
                  <a:glow rad="101600">
                    <a:schemeClr val="tx2">
                      <a:lumMod val="90000"/>
                      <a:alpha val="60000"/>
                    </a:schemeClr>
                  </a:glow>
                </a:effectLst>
                <a:latin typeface="Amaze" pitchFamily="34" charset="0"/>
              </a:rPr>
              <a:t>Monne</a:t>
            </a:r>
            <a:endParaRPr lang="fr-FR" sz="2800" b="1" spc="300" dirty="0">
              <a:ln w="50800"/>
              <a:effectLst>
                <a:glow rad="101600">
                  <a:schemeClr val="tx2">
                    <a:lumMod val="90000"/>
                    <a:alpha val="60000"/>
                  </a:schemeClr>
                </a:glow>
              </a:effectLst>
              <a:latin typeface="Amaze" pitchFamily="34" charset="0"/>
            </a:endParaRPr>
          </a:p>
        </p:txBody>
      </p:sp>
    </p:spTree>
  </p:cSld>
  <p:clrMapOvr>
    <a:masterClrMapping/>
  </p:clrMapOvr>
  <p:transition spd="slow" advClick="0" advTm="400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" dur="123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9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1" dur="123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 1" descr="P10002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P1000265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1979712" cy="1484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 descr="P1000271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5373216"/>
            <a:ext cx="1979712" cy="1484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 descr="P2160039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166316" y="0"/>
            <a:ext cx="1980000" cy="264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P1000257.JP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164288" y="4218384"/>
            <a:ext cx="1979712" cy="26396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http://www.ac-grenoble.fr/ecole/74/thorens/IMG/jpg/vercingetorix1_1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251520" y="2276872"/>
            <a:ext cx="1570197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272" name="AutoShape 4" descr="data:image/jpeg;base64,/9j/4AAQSkZJRgABAQAAAQABAAD/2wCEAAkGBhQSEBQUEBQVFBUUFRQUFBQUFBUUFBUVFBQVFBUVFBQXHSYeFxkjGRUVHy8gIycrLCwsFR4xNTAqNScrLCoBCQoKDgwOGg8PGi0kHCUsLCwsLywpLCwsLTAsKSkpKSwsLCwsLCwsLCksKSwsLCwsLCwpKSwsLCwpLCksKSwsKf/AABEIAMoA+QMBIgACEQEDEQH/xAAcAAABBQEBAQAAAAAAAAAAAAABAAIEBQYDBwj/xAA/EAACAQIEAwYEBAQEBQUAAAABAhEAAwQSITEFBkETIlFhcYEykaGxByNCwRRScvAzYoLRkqKywuEVFjVj0v/EABoBAAIDAQEAAAAAAAAAAAAAAAABAgMEBQb/xAAnEQACAgIBBAMAAQUAAAAAAAAAAQIRAyESBDFBURMiYTIUQlKBkf/aAAwDAQACEQMRAD8A2VKlFGvRnABSo0qABSo0qAFSmlRoAU0aFKkMNKhUnA4M3GgaDdj4DxqMpKKtjSbdI49icuaNJifPeKZFTeIYkMQqaImi+fi3vUSlCTatkpJJ0htKnRQipkAUooxRigARSinCjlpDobQp0UooChlKKfFCKdiG0qMUooAFKjSigAUaVGKABSoxSoGMo0YpUEQRSo0qBgijRpRQAKUUYpUAClFOFEL4a+Q3pWFAtWixAUSSYAqzxtwWbfYoe8dbjf8Ab/f71x4RiSpgoBcZHZJYHLliQVIBB189oqGzEmTqTqTWWM1ml+I0V8cf1jKcKUU6tLZQgRSogUooGCKUU6KUUrGACiaMUIoAVCnRSApAAJSNuugpxWlY6I0UoroVptTTItDYpRTqcBRYUMy0Yp1A0hjSKUUaFMQ2lFKlTIiilRpUAKlSpUAKKUUaVIYq538OriGmAQdCV1Go1Ug10pUmrHdEDhWLbDYqzZch7TZhazLL24IOQOSTABPtoR1q0xNnK7L4HT06fSsrzq+QWHHxLd7vhqsmf+EVr3ui7ZtXljvKAwHQ7j/b2rDBrHmcV2ZqknPHfk4BaMUga43+IJbZFcgZ2yydgOrEwYA8fOtcpKKtmdK9Eq3ZJBI2UAn3IA/vypsVb4d7bWXS0cxIJkfqI10Ox2qEuGDWe0UzBhh4GYj1H71mh1EZOv8AhfLE0iJFHLRy0YrTZTQzJSy10FA0WFDIo5adFKiwABQNPoRRYznFApXXLQinYqOeWjTilDLRYgGmxXTLQy0WAwihFPIoRUrFRzpUaUUyAKVGKMUDG0aMUooAFKnBaUUrAbSp2WlFFhRlufjFi03heT6q4/erb8PseLmFawx1XRfUyR9RXbi/DFv2Wtt11B8GGxrDcvYl8K5RpzrmBEwO4Gj6lD7VzOqTU1JG7C04UeiYq92aOzA9wEkAa6dK8x4xzScRda4o7tsZQFaCRuQGPrO1W3G+LXr2GZWeLjMrBiQAehDeCwZ8stYAA2rty3dcAqWBCkMrdJzazOhmetQ6jM5xVdiWDGrPTeF83/wttGKHJcWUh1zbwQw1HjB6xsK1fB8TdKM2dGtXIK6DPLd6DEQykamIOYaDr5FgLZxhTDWj3LYuXWJnLogJCx6GPM16RyXw25h8Itu6FBLFwADmGZRKsT6beVU9NFyn+F2ZqMS+pUK8449zpiLN5rfap3CB+SNz4S0mRBBE10suVY1bMUIOTpHpNV3GOMJh1UuCcxju5ZGkycxGnnWGHOzvrcZy5UALbBUnQzmCMBp/SfWtHy/hsVeCvjLxS3IyWZXMf5c7ESPSZ86yvqnWkWfD7Za3OPWhYa8CWVQp0ykyxAymGMGT1qq5R5jbEm/bILMk3LQMBntliChJ0zAxHiD5UuKphrSuMNda25UQltGIjNqxCIWbSTrtptUfhWILIWdWJkG2cuRsp0GVZkiAdOuvpVL6ifsmsS9GkwXEUu5guZWX47brkuL01Xw86lTVdh+NWLl2JJvAZc7KVJUsJXUyRmj0186sDW3BkeSO+5VljxeglqU0ylNaaKbETSmhQpiHUJoTQpiDSoUppgMijRoUyAqNKKUUhipUqIoGKiKMU4ClY6G0Ip5FCkAyKxH4g2+yZL6jdXtt5tKlJ9sw9BW6qLxPhVvEWzbvLmU6xJBBGxBGoNV5Yc4NE8cuMrPMBjM1tRMmNfpP9+dWOC/Dv+J0NxbZKZlEZpmYBgwJgnx0rjxHhSWLrrZbOoiCWDECBmEgbzNX/K9sNdQx3VnMSWBbSAAVOw318K5Mk1o2WuVoinlp+FYe9eW5bzC0yqVUZwxELIjxI943rUWOLWuxsNnOW8oVWOuW8gjv+IOVs3sRFR+eUtW8HcVVM3XXUktsCdCSYHdH9xWT5dvC5w26jHXDtbvKD11NhwP+U1GOtkpuz0bEXk7MXEdShUmZByEbq0dRXkycqPBuXUaGPeYsqSW6Kplvoag3L1wObdwXLagAnOrLP8um53q2wd1/juMWgQmYnX+kfIVdPI5pJ+CpLjv2TMPYt2WRVVVUDM8DVoOik7kSPpWownCb2N1d3tWtIRe6zCPAbD1n3rK8Pt5roLQcsaHYRrB6dfGvTOE45SIBnUagiNtKp7E1tlXfs2sFbAtWwqsGJYas+W2zrLHclpEf5B41n7FvLjLJkZXXs11EF7agqW00ks0dZI9K33G+EpibL2g4Vmh1bfs7g1BI8CZnyJrxyxxG7/FrZvW7naW3yrbRe9KsATbJEGBJzHTQVEtad2j1Th1lM4MBoggkAkKx6T4H71Ix9rK58DqPf/zNUfCcc9sMGt3Wy5O8yKgGkkFs2sExoCNRV4b/AGgKtAddQAZOsyAYE7eFW9Pk4T/COWPKJGoU6KEV2TnAmhTooRQIBptPihFMBtGjFKKYgRSpUqBCpUqVABilSo0hio0qVIYaRpCuOLxiW1zXGCjaT4+GlLsMrcfzTYtFlLFnXdFUzO0SRArz7j/N97EFlzZLQ/Smg0/mO7fbyqbzXct3L5eztcVQ5MrqJ1UETqse9Y7H4wK2VNX2A6L5t5/Wuflyybq9F8IIt+A4nNbca6MRr7H9zW65LbWSB01ga15QeIHDrA1LeO2kySPEk/etnyhiLkTiMQ6DLmCWyiAaiJ7pJPemPBTWVs0cfJsfxE/wrYSSMz6GSJgfD9ayN/h72bUorQ2F7RwBMhiDbiOhcJv1DVpb167fW2bV1Jt5xFy6CSXA1DbE6Eaxo+2lcuMWicIO1sm1dU21N9czzb706KcpADHRiAM21RsPNmYxOKu3+zLqRbtkhQYEMQJnc7AePrUjD2Ll0+A/my5m2PVp6VLxPCAtwKbncKZ0YHS6pBiJiDOYb6Qffq2JNlTo0zAVrgWT07qyT86lZBJj+HcrurkmHU65swUj/SwP0q/wdm5bGZjlVY1zZZ9TsKhcCx7OjtctsTAMgiQG7oIBPiCZ/bQxrKozhbuZ1a4qhbrOpAAb4coGpbXWB+0GWRVbJPE+Z0xap2WTtrZYa3DbuKupLC4IJ0AkCV0PhNVfGOZj2Vq6ty5auqSoVQLyXe6FYG1IyA92SBux9a3T8vWmskW7awACFCjNKnTKSdxrGsVmeJcpYfEjDmzbFsIx7YpmVjbylgoJYwCVWRBIkQdJLgrlRa3SsjYbmp8VYuHDnsWUm3YVsrI5yG6Vvh5+PK4BB0ka7moPC+LjiS2+/wDw9xMy3QGIJRxlz2iZ+GT3TtPhWpw/LWHRwyWwsZCFUkKGTRWCjqBI96R5aw5v9v2f5hiYJCkjqVGk+da/6OXszf1EfRZ2kKgAsXIABYxLR1MACfYU6kDRmuglSoyN3sFKhRqQhUKNKgAUoo0aAOVKjFKKZAVKjSoAVKlSoGGlSpUhirI89cR0S0u477eWkKD8yflWurz3n3hF4O10d602rFRqmgEMB0gfF7aVR1DfDRZjSb2ZDiPEiRCSJ0DfqP8ASPGqvD8PKyzgqfOBGu5J3Pl41Gm7fulLFt3PRVQu0ewJAq9w34e8RcF7li4EWCQxWSP6Ac0DqI8q5d+zdxpaIPCcCt25sWYnuA6I0HUlt8o02EknyitNiLrJfurdW2ro7KyWhFvMvdOUeGlXGC/Ds2g2IGIAZLatlcQFMZykgRsBqNPKszicKLru0ks8s+sElic2vXWmVydk3CXiwzLsSYjy6/etHwPiDs2TOwBH6SZ7omJAJ9qx+HwRAygsANNyBWl5UYK697xEwGnfed9h4HzFOiDaZp/xBW0lzDsLYc5HItosFhKMTp+nXUxpJPWszhMDM3LgWyhM5V8tSCx8p20H0rZc/WX7KzeUr3BcUownMSubMGiZAQ6HQzXmKYq9dlGuZrYuTAHTQ6neJgx4zVN7o0tKrLRuOBwxt5lCscijw0gt5nf5Vf8ALXEDehbyZkmSWI0gzPQyOhHjWSZYuMV2MH6T86l8GxhtXc0aSDFToq5Hp+Hu3LTKhVm72hBzAoGygz4wdZ8KjY/BuMXmsaWmVGuBSsB7bXMwIJ+FkYgx1ynpWCtcavK5cOZkzPWdfvUocdutpcYquYwiaEzr8XQTUWixSfY0WO5hSyIuA9pAlFggE9C+0fOpvLvEUxab9ncmApMqxgmAfY/KsfgOA3L5kL3RuzbATGnVtdNPcipXL/Dzb4iEVs3Z3EYkLlEEDpJ2zRWr5sjXK9FHxwujYspBIOhGhoTXXF3czk+cfLT9q4104u0mzJLT0GlQpUxDqVNozQOx1KhNCkAKVOy0op2RobSoxQoAVKlQZoEnQDegB1KqTF8VuFGe2MqLoGI1PudvSqi5xZiJa4+u2pE+QA3ql5o3RLizZRVZxLjS2tB3m+gjeaxz8XLvlViQoljJO8wJ9j8qkcLS3cJztG8dP0kjcQdYG+hYVRk6jVRLI4ySeKOjHsgqFmDMFQKC3+aBqfM1ZcxX7jrhhmFldHuOWAGaRlHZ7kiJAO8nwrLW0e7cKW4Opgidp+Imo3NXFsWbrDuKEYA5RmJZRDHMdddfCsEmaYJmuucQTs7jpJGZGUXNm1IYEbFQpUAefzy8A9NBpJ6imWOOsveYgIA2jAtJYdBIg7HcbDwrM4rjbXWyqIQbKTvB/Weo8hA9d6OSQ+EmX6QToe74zvrGh8PpQ4RxULeKrEjvr6iD9tfnUHG3HizbAALAs0agCFED3Io8P4R3w+bLBEE6yZ2j5D3obZJRTR6EOM3sRgX7W3+Wqg5gdmBCA6mTKs206r0rGfweuZSQf3rX8soL1m9YKkB00aNFMgjXeMwBjyrJ3bVy1de24hlMMNz7eWxnrNJ0mEW5R0RLmLKa3B1+Ia+5Fd7OLV9UYH+/ClirilfzGgAbA6j3rKhyHJQmOkx8yahKTiy2MOSNRicVBAEEkxM6fLrpXG/xdlup2arc1Wc2x8vTz61Sdod2PlmPXyHgPKjw6016+lu2QudoLHaAJ73UiAdKrttlvGMUex8N4g1rC9rimthFVu7YUkG7cIAAMxBhe6AQDrNM5JwTPcvYpv1h4HhqCNfKCPYVQph7q4V0Fw3B2nY3UuCVh1JRrcGVO/U6xttT+CcxnB5laWDKYAMQZ3noKvjJxjTM7qUrRtKVZDjHObsQcO5jKJzKCZIBghgSCDI3g0/hPP0sq30QjZnUFW+QMfSugusj5Rk+BmrpU+yyXUD2WDA/pkZh8t6bFaoTjNWiiUXHuClSo1MQKNKhQIdSmjQpDDNClQdwBJMAbk6CgAxWd5r4oEC2we8SCY8Og/f2FSeI80WrY7pzt0A29z4V5/xPGs1wudXbTfaep9v2rLny0uMS3HC3bLQ8RLrku3AltZYk6KBv79fnWfxfG2xl5cPgEMHuKSSDG7N/lXc69KqOYMcxHZ5pEyY8hGvzitt+G3BFwttsTie41wZbStowt6Etl37x8th51jxxc5V48mlpRjyf+iCODthQ9tmDPK5mUELJUEATroIFWw4OqWUYjLcZllTmPdMgmCB8W8R0NScObd/EXb9wxbQ5gp6wsZiPDu/YVBxeJN0g9SZ1MxoAo9gPrUJ1ypEU3Vm24SlsEsQAEtgM0dBLEyN9KwWMcF51OuYzuf8AzWitcXKYUoqy1wFSY0AMT6mD9ayfEuLJabvMAY6amfIVElD0csXaBU6Rt6Gs4LYt3O8N9fH7V0xvNDNKoBB6tqfYbCqi7jCTJNQk/RphF+S+fiZ7fvbZSo2G+vSpVrionfYbncft41le3LMIknQePlWk4fyhev8ActdnniezZmVmgbKSMhOh0JpLkxviiw4fzM9t80gGQJBg7dY3H+9XnEObMNftucSjG9kItXLUK0xKpcWAGXN4yYmK89x3DbuGulMSDbIBbKymT7iult8y6k94yTH6m22pPkJKN6O2Nxpcx13Ph/e1TuAcr3sU0Wl7o+J20Uep6nyGtajlb8Nw6rdxDAqQGFtDr6O/TzA18xXotjCqihUUKqiAqiAB5CtOHpHLcyvJ1CjqJn+HckYa3ayPbW6SO87jU/0/yD0qkxP4f2sK5xFp2ATUIwBie6e9udD1Fb7JTblgMCGEg7g7Gt8sUHGkjGskrtsxXL+HuvdLBD2bDLcZjAYHoo6kaH1A2q3v8oWXMsbh/wBQ8h/L4AfKr9bQAgaAbDpRyVCHT40vttjllk+2ikTlbDj9BPqzH9653OUMMdkK+jH6TNXrJTKu+LH/AIor+SfsxmP5Qu2+/hnZoghZyvptB2Y0zhXN9xQBdbOAdM8T10JOsaj5VtqqrnK+GZizWgSSSZLRJMnuzHpppVE+m3cNE45V/cWeFxKX1D2Q0MJykeEyFYaNsadFYHD8QOBuFXl+zeQBm0iIOum0aitdw3nHD4wwmZLsaqw0eBqQRpNRw9R9uEyc8NrkifFKKNKt5lFSo0qQgVC4vdtraPbCVMCBMk9AI61OisrzvbvMoyW81tBmLAgtmOnwb6eXjNV5ZcYtk4Rt0ZDF3FLl07i9E3jooLHc7VnONcTBlEM695h+ojYelbTB8j3cTbDuTaUAm3bPxu0d0vPwrPkT5VX3/wAMTh7aXbt5WIZcyBSBJOgVuvuBtXNeKbV1o2qUE9vY7CYRFVcyJOn6Rm9S0TJNSbd0GTMk6kzJnzNLBcJuYpwls5VHedzsoJMbbk66fatfhuS8MixkZj1Yu4JPjAIA+VThjnNa7FUnGPfuYS/glJzHpoJ6CRU5oRQZkDz/AH9q0+N5XwdtS12VXxa4QPQeJ8q8y5gVGuOlpiLeY5JJAiTEg6zVWXHLEtl2OUcmkWPF+bAlvLbOZhIAmQs6nyrD3rzMxZpJO5NdBIJHsaTQPWqG2aVFR7HFfOi5kgL9etDF3zoP7FMwybsQT6b00NlhwG2BiFJaAGAjxJBGnoYra2OLdlcUiAyHMp6eBrBYZvzEPww66SJMMNSOlaDjOJA1ESNd6s2Uyq9nq68Ts4/DZcXaDKNCQe8skjMrDVTpWA5k5BuYVgbTh7DHKt14UWzOiXegMxDbHy2FvyJhcRfQFPy7bEBmYGXykSqJu3roBrrXq9myAhBB6jQgkGJk6x7eVKVCjZ47ybxOzh8Uz4hhadVZGRSXQSyjuZMwksQSPEnaIPrK1ksFypZwz3bi4dBJYS7l2jIXyspEZcyKdPEVeWsagVSsCVvaLoshQywNhpHlrV2LNwXFkMkObss8tAijib6KHadFZCAD+llAj5zWZ49zkmGdEjOSz5u8AQqtCnTrv01jfSK0R6iLdMpeOjSTQIqu4Zx21fH5bA+Uj+/3qxq9ST2mUvQ0iuZFPZ6ZViIsEUop1CKYiJiuG2rn+JbR/NlBPzNOwvD7dr/Cton9KhZ9Y3qRFECil3Hb7ApUYoUxDopRRy0oqIgRSijFVPHeOCxCiSzKxEdANAfc/Y0pSUVbGlZaExqfU1hOYuPDEsEtyESW10LNtMdABMetMTmB4ctcbUFQpJIiIJjb+xXPhGAu4iEVSLWYTciBAEaH9Rjw8dayTy/J9Yl0YNbZq+V8ALWGUnQv+Yx8iO78lj61hcfzDfa67C66KxJUByBlnSFB00itrzjixbwhWSucqggwYBBYemUEe9ef8G4BcxuIyhyiWwDcuAarm2Rf8xg+gBoytpqERwV22VWOxrPcBZyxHViSfmdqrcbfBaD79fMaetewWPw5wSiDbZ/N7jz/AMpAronIGBBH5IJGsF3P0mqn0033aLo5oR9nhdzDOzgIpYsBGWTNang/4XYu7DXFW0P/ALDDf8ABPzivZMHwy1aEWraJH8qgfUa10vYlEnOyrAk5iBA8dasj0sV/JkZdS3/FHz5xDknGJcuBrDkJJZwpNvKuuYPtEa1yxeDNpglo27r5Zbss75QRruo6bnUV6hzXzzbe29iyGYOCjXJyjKd8vUyNJ03rG4XEMrMFByvMrqCeobMNcwIBnyrPkUY6jsujOTX2IPDuFoO9iE7R4BU5yqr4aLE1d4Ti7IJS3aQ66qus+JY6n0mmYflvFXmGVcgJ+O8ezEHc97Uj0mp//tBV0fEyegt2jk6TDsdRJ3jpVYOSNDyXxp+6zSwt2boJJmbl26xzE+Ygf6RXfEcy3ApDaXGSVUbBmZSZ9jPyFM4ZhcOmHa12lxG0BkKZBDEMpy7TpBGk+4YHwz4me0uEEMJC7aANEidJEadKGQT82SbvFF0thi5W01xmmSQXRXLeJZoH+o9BUTlPFBgO3DvkVmS1bGZ7gygHSdTpMddadYwOGtMxsrcPaKVbtO+ChbMFALCBInUGD6VzbD4fM7dncZ2T4SEKKxJBKIBERECNPlSSobmm9HK1ztccsQCqkiFdUbuzpuCR6dKOF5qZGzE23kyZW3qfUAGu17DdqVyYJkNtBbzsTbDqqgSVEBlIkePTpU/C8LuAsFSwiGDGUMQdfhzAxp503JLyQqV6Lrl7jOHxjZHw9sN0dFXeJ+ICVocXvHDYgEZsiqVM7BTFzMDvoAQ3gIPlTcNwpxH5pA8E7o+8fSp38FbKqtwzD58xYhpO+oO1HJeCyMZPuiTCusruYK+YIk1HYRuK74d8PYaFIKj4co21YnQCOvTSnYvvfmLOVtifEaGflWvp81vi2V5sVLkiLpRy0IpVuMYStCiDRz0DGk0K6SPClC0WFBAp0UIpwqDGgEVnOZOWGxFxXS4FhcrBgdgSQRHqa09IgVCSUlTJq07RlOH8jWkYNcJukawQAnuupOvnV/cZUUkwqqJJ2AA+wrO838ztYcWrJhoDO0BiAdlAOk9T7Vl8VzhduYZ7d0hg27EAMACCR3YG8a+tQ+SGO0galLuRebuP/wATf7s5E7qDqZ6x4sY08Atb/lTgn8LhlQ/G3funxdtx7CB7VhOReENexK3bixZtS2ZtFLj4FBO8b+1ekXuL2l3ef6QW+1RxNbnJhO0uJLrP8UFyxie3y9rZYAXFiWQBcun+X9Xr6zVjc4mSPy7bHSRMLJ8PnUG7icV32JREUZtBLQurbzrAMUZcmOSpseNSTtIxvHOPntItXLhSRlAdxpA0iarUsYjEuFS25PVnGURtJdyB9a9Iw3BJ77EZmHxIiqYOokqBU3/05Zl3Zjt3nmsLn7ZqUZvwYDA8qKhJxADkbBWOSdzJGrfQb71obS5QOxRLWw/KUIT1EldT71oBZsjop9iadbxKxKLpJHRdjBqDyJElhk+7KD+But+ljqd5+pNdE5euGPhECDOv2q8OJPkPmaacQ3ifYAVH5fRJdMvJWW+WO8Sz7gDRfDzJrpY5bsIQTJOu7CNYnQelSS56yfU0Q3hHtS5yfgmsMEcsDhrYRcyDNGugMftU1b4HwqfoKi3cQFHeYKPMhfvVfiOZMMnxXknwBLH/AJQai5P2iyMEuyLS/iJ3A+58P3rm+IIIjqddI6ab1QXud7A+Fbj+iZR82Iquvc83G/wsP6F3J+ir+9V2vZNR/DYlmPj7t/tTFs+Me0msWeZsaw2t2/RP/wBk1U4nG4sz2mMYL4K2X6WwKfJEuLPSXsBdTp5mFHzNa7C4cdksDTKoYeYGvvPWvnfC4Rrt05W7Q695p+epNemcmc1tYiziD3NArH9PQBj/AC+B6bbbSjNJicW0arF4PLqNVOx/Y+dRorRsoYSIKncVTY3BZDI1U7Hw8j512MGfl9Zdzl58HH7R7EWhSpRWsyCmhRoUASitDLXYUDVFlvE5haNPpl0900NjUTGca5JuX8Y1ztAtpwDI1cEIFjKdNxvNHDfh9hrTBnZ7hBkZ3AWd/hUD71dXrpnc/M0LQ09zXIzZUpWjpY8WqY4onrHkTThA2H2Fc7hrkTVanKRL44xOr3II2+9C40gqdQQQRGhB3BqM7betdwNKdPywVLwE3NNPvp9KYSTEfQVzxDEW2I3A3615VzHxW92hHa3I8O0aPlNU2i5JnqV/Gonx3Av9TBf9qqk5twlstN0E5ie6GeZA2Kg/evMLQlQTqfE6n51Z8KtAusgHfcUKVA42be9+IFmPy7d1/ZUH1M/Sodzni+3+HhgP62Zv+kD71WXFAGmnppVW95i+pJ06k0ucmS4JF6/MGMb4nt2/6VX7sSajXcdcb/ExLnyDMB8hAqpw2ra/zr9q74Ud+35nGfQmPlTUbFaR0bstzmaIJJ8CYBnXrXVAMwVbepuC1qT8ZXOFPh3daQQfwz6D/wCPwh9+0bWq/HYhu2uAs0doGiT8WRRm9Y0mnxSBSssLV1u6QETMt4gkAa2Wyka9Sdq5XMSSrHtdeytXFC699yc9sxMFR965YO0ClskCSrEmBJMnU+NXWBtjLsPDajXoeytcJnMdq4F+3l0y5rIUZwZiGzZtx0FMVSChFjNle8xzmMy3JyKYH6QR1O1WWJY5D/fjXTl5A7EOAw10YZh9acd9hS13K3hIZFQMAuVSisAdY/nPXbfzrQKBcEHRoEeh2p2JtAdqAAAHcARoAGgADppUaz8Nv+n/ALzVT+1liXGjUcq8ztYItXycmwY/o8j/AJf+n023jqGWVgqdx5eVeTY34VPXx9xW65DcmwJJ0Lj2DCB6CrcM3fEhlgu5JxuCyGRqp2Ph5HzqJWjxA7rf0n96zhrudPkc1vwcXqMag9Ao0qVaTMf/2Q=="/>
          <p:cNvSpPr>
            <a:spLocks noChangeAspect="1" noChangeArrowheads="1"/>
          </p:cNvSpPr>
          <p:nvPr/>
        </p:nvSpPr>
        <p:spPr bwMode="auto">
          <a:xfrm>
            <a:off x="46038" y="-935038"/>
            <a:ext cx="2371725" cy="1924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3558" name="Picture 6" descr="http://theudericus.free.fr/Genealogie/Arvernes/Vercingetorix_Jaude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7308304" y="2780928"/>
            <a:ext cx="1656184" cy="1348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3347864" y="260648"/>
            <a:ext cx="2123020" cy="523220"/>
          </a:xfrm>
          <a:prstGeom prst="rect">
            <a:avLst/>
          </a:prstGeom>
          <a:noFill/>
        </p:spPr>
        <p:txBody>
          <a:bodyPr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 prst="relaxedInset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2800" b="1" spc="300" dirty="0">
                <a:ln w="50800"/>
                <a:latin typeface="Amaze" pitchFamily="34" charset="0"/>
              </a:rPr>
              <a:t>Gergovie</a:t>
            </a:r>
          </a:p>
        </p:txBody>
      </p:sp>
    </p:spTree>
  </p:cSld>
  <p:clrMapOvr>
    <a:masterClrMapping/>
  </p:clrMapOvr>
  <p:transition spd="slow" advClick="0" advTm="748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27" dur="123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8" dur="123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30" dur="123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3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75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>
                <a:alpha val="3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1" descr="P21600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3528" y="0"/>
            <a:ext cx="8820472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2800" b="1" spc="300" dirty="0">
                <a:ln w="50800"/>
                <a:latin typeface="Amaze" pitchFamily="34" charset="0"/>
              </a:rPr>
              <a:t>Le Menhir couché</a:t>
            </a:r>
          </a:p>
        </p:txBody>
      </p:sp>
    </p:spTree>
  </p:cSld>
  <p:clrMapOvr>
    <a:masterClrMapping/>
  </p:clrMapOvr>
  <p:transition spd="slow" advClick="0" advTm="369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8" dur="123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9" dur="123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10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11" dur="123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12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 tmFilter="0, 0; .2, .5; .8, .5; 1, 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0" autoRev="1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  <a:gs pos="100000">
              <a:srgbClr val="FFEBFA"/>
            </a:gs>
            <a:gs pos="100000">
              <a:srgbClr val="FFEBFA"/>
            </a:gs>
            <a:gs pos="100000">
              <a:srgbClr val="FFEBFA"/>
            </a:gs>
            <a:gs pos="100000">
              <a:srgbClr val="FFEBFA"/>
            </a:gs>
            <a:gs pos="100000">
              <a:srgbClr val="FFEBFA"/>
            </a:gs>
            <a:gs pos="100000">
              <a:srgbClr val="FFEBFA">
                <a:alpha val="14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P2170077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4291584" cy="3218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 15" descr="P217008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852416" y="3429000"/>
            <a:ext cx="4291584" cy="3218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 16" descr="P2170074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0" y="3429000"/>
            <a:ext cx="4219200" cy="3212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 6" descr="P2170063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852800" y="0"/>
            <a:ext cx="4291200" cy="321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Rectangle 19"/>
          <p:cNvSpPr/>
          <p:nvPr/>
        </p:nvSpPr>
        <p:spPr>
          <a:xfrm>
            <a:off x="1763688" y="548680"/>
            <a:ext cx="5788764" cy="221599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fr-FR" sz="2800" b="1" spc="300" dirty="0">
                <a:ln w="50800"/>
                <a:latin typeface="Amaze" pitchFamily="34" charset="0"/>
              </a:rPr>
              <a:t>Vue du sommet </a:t>
            </a:r>
            <a:r>
              <a:rPr lang="fr-FR" sz="2800" b="1" spc="300" dirty="0" err="1">
                <a:ln w="50800"/>
                <a:latin typeface="Amaze" pitchFamily="34" charset="0"/>
              </a:rPr>
              <a:t>duPuy</a:t>
            </a:r>
            <a:r>
              <a:rPr lang="fr-FR" sz="2800" b="1" spc="300" dirty="0">
                <a:ln w="50800"/>
                <a:latin typeface="Amaze" pitchFamily="34" charset="0"/>
              </a:rPr>
              <a:t> de la vache</a:t>
            </a:r>
          </a:p>
          <a:p>
            <a:pPr algn="ctr">
              <a:defRPr/>
            </a:pPr>
            <a:r>
              <a:rPr lang="fr-FR" sz="2800" b="1" spc="300" dirty="0">
                <a:ln w="50800"/>
                <a:latin typeface="Amaze" pitchFamily="34" charset="0"/>
              </a:rPr>
              <a:t>sur</a:t>
            </a:r>
          </a:p>
          <a:p>
            <a:pPr algn="ctr">
              <a:defRPr/>
            </a:pPr>
            <a:r>
              <a:rPr lang="fr-FR" sz="2800" b="1" spc="300" dirty="0">
                <a:ln w="50800"/>
                <a:latin typeface="Amaze" pitchFamily="34" charset="0"/>
              </a:rPr>
              <a:t>la chaîne des puys</a:t>
            </a:r>
          </a:p>
          <a:p>
            <a:pPr algn="ctr">
              <a:defRPr/>
            </a:pPr>
            <a:endParaRPr lang="fr-FR" sz="54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1154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925" accel="100000">
                                          <p:stCondLst>
                                            <p:cond delay="30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925" accel="100000">
                                          <p:stCondLst>
                                            <p:cond delay="30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32" dur="3075" decel="100000"/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33" dur="3075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34" dur="1925">
                                          <p:stCondLst>
                                            <p:cond delay="30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35" dur="3075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36" dur="1925">
                                          <p:stCondLst>
                                            <p:cond delay="30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6FF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0029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IMG_1433 - Copi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P100029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P100029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771775" y="476250"/>
            <a:ext cx="38163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800" b="1" spc="300" dirty="0">
                <a:latin typeface="Amaze" pitchFamily="34" charset="0"/>
              </a:rPr>
              <a:t>Le Sancy</a:t>
            </a:r>
          </a:p>
        </p:txBody>
      </p:sp>
    </p:spTree>
  </p:cSld>
  <p:clrMapOvr>
    <a:masterClrMapping/>
  </p:clrMapOvr>
  <p:transition spd="slow" advClick="0" advTm="843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3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3" dur="2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4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1600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0000"/>
                <a:lumOff val="40000"/>
              </a:scheme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 1" descr="P21901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P21902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P219015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P219016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P100029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8408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1000">
              <a:srgbClr val="FF3399">
                <a:alpha val="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1000308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Image 2" descr="P1000313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 3" descr="P221023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P221026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2051050" y="620713"/>
            <a:ext cx="5329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800" b="1">
                <a:latin typeface="Amaze" pitchFamily="34" charset="0"/>
              </a:rPr>
              <a:t>Vallée de Chaudefour</a:t>
            </a:r>
          </a:p>
        </p:txBody>
      </p:sp>
      <p:pic>
        <p:nvPicPr>
          <p:cNvPr id="16391" name="Picture 7" descr="C:\Users\Famille Caux\Pictures\auvergne 2013\PHOTOS VACANCES AUVERGNE JESS FAB EMERICK\21 FEVRIER 2013\P22103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058400" y="-7543800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Click="0" advTm="12199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5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accel="10000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" y="10000"/>
                                    </p:animScale>
                                    <p:animScale>
                                      <p:cBhvr>
                                        <p:cTn id="27" dur="123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200000" y="450000"/>
                                    </p:animScale>
                                    <p:anim from="(ppt_x)" to="(0.5)" calcmode="lin" valueType="num">
                                      <p:cBhvr>
                                        <p:cTn id="28" dur="123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0.5)" to="(0.5)" calcmode="lin" valueType="num">
                                      <p:cBhvr>
                                        <p:cTn id="29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ppt_y+0.4)" calcmode="lin" valueType="num">
                                      <p:cBhvr>
                                        <p:cTn id="30" dur="123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 from="(ppt_y)" to="(ppt_y)" calcmode="lin" valueType="num">
                                      <p:cBhvr>
                                        <p:cTn id="31" dur="770">
                                          <p:stCondLst>
                                            <p:cond delay="123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tro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é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885</TotalTime>
  <Words>39</Words>
  <Application>Microsoft Office PowerPoint</Application>
  <PresentationFormat>Affichage à l'écran (4:3)</PresentationFormat>
  <Paragraphs>15</Paragraphs>
  <Slides>14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3" baseType="lpstr">
      <vt:lpstr>Arial</vt:lpstr>
      <vt:lpstr>Consolas</vt:lpstr>
      <vt:lpstr>Corbel</vt:lpstr>
      <vt:lpstr>Wingdings</vt:lpstr>
      <vt:lpstr>Wingdings 2</vt:lpstr>
      <vt:lpstr>Wingdings 3</vt:lpstr>
      <vt:lpstr>Calibri</vt:lpstr>
      <vt:lpstr>Amaze</vt:lpstr>
      <vt:lpstr>Métro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Michèle Caux</dc:creator>
  <dc:description>Vacances en Auvergne en 2013</dc:description>
  <cp:lastModifiedBy>Michèle Caux</cp:lastModifiedBy>
  <cp:revision>98</cp:revision>
  <dcterms:created xsi:type="dcterms:W3CDTF">2013-03-07T12:04:34Z</dcterms:created>
  <dcterms:modified xsi:type="dcterms:W3CDTF">2013-03-12T14:20:53Z</dcterms:modified>
</cp:coreProperties>
</file>