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6" y="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58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892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73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532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124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412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853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43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15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98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58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C66D7-5E4C-4E80-B03F-0407019C9749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48F8A-685D-403A-8C8F-573CA13EE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28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40768"/>
            <a:ext cx="5177928" cy="4937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8181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196752"/>
            <a:ext cx="5048838" cy="4861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7145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24744"/>
            <a:ext cx="5398715" cy="516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2193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Affichage à l'écran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Lisou</dc:creator>
  <cp:lastModifiedBy>Lisou</cp:lastModifiedBy>
  <cp:revision>1</cp:revision>
  <dcterms:created xsi:type="dcterms:W3CDTF">2013-03-08T20:55:12Z</dcterms:created>
  <dcterms:modified xsi:type="dcterms:W3CDTF">2013-03-08T20:58:07Z</dcterms:modified>
</cp:coreProperties>
</file>