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s/slide102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99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9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9.xml" ContentType="application/vnd.openxmlformats-officedocument.presentationml.slide+xml"/>
  <Override PartName="/ppt/slides/slide98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slides/slide96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7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8" r:id="rId11"/>
    <p:sldId id="272" r:id="rId12"/>
    <p:sldId id="271" r:id="rId13"/>
    <p:sldId id="270" r:id="rId14"/>
    <p:sldId id="269" r:id="rId15"/>
    <p:sldId id="265" r:id="rId16"/>
    <p:sldId id="273" r:id="rId17"/>
    <p:sldId id="274" r:id="rId18"/>
    <p:sldId id="275" r:id="rId19"/>
    <p:sldId id="282" r:id="rId20"/>
    <p:sldId id="279" r:id="rId21"/>
    <p:sldId id="284" r:id="rId22"/>
    <p:sldId id="280" r:id="rId23"/>
    <p:sldId id="283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7" r:id="rId33"/>
    <p:sldId id="293" r:id="rId34"/>
    <p:sldId id="294" r:id="rId35"/>
    <p:sldId id="295" r:id="rId36"/>
    <p:sldId id="296" r:id="rId37"/>
    <p:sldId id="298" r:id="rId38"/>
    <p:sldId id="299" r:id="rId39"/>
    <p:sldId id="300" r:id="rId40"/>
    <p:sldId id="301" r:id="rId41"/>
    <p:sldId id="302" r:id="rId42"/>
    <p:sldId id="303" r:id="rId43"/>
    <p:sldId id="304" r:id="rId44"/>
    <p:sldId id="305" r:id="rId45"/>
    <p:sldId id="306" r:id="rId46"/>
    <p:sldId id="307" r:id="rId47"/>
    <p:sldId id="308" r:id="rId48"/>
    <p:sldId id="309" r:id="rId49"/>
    <p:sldId id="310" r:id="rId50"/>
    <p:sldId id="311" r:id="rId51"/>
    <p:sldId id="312" r:id="rId52"/>
    <p:sldId id="313" r:id="rId53"/>
    <p:sldId id="314" r:id="rId54"/>
    <p:sldId id="315" r:id="rId55"/>
    <p:sldId id="316" r:id="rId56"/>
    <p:sldId id="317" r:id="rId57"/>
    <p:sldId id="318" r:id="rId58"/>
    <p:sldId id="319" r:id="rId59"/>
    <p:sldId id="320" r:id="rId60"/>
    <p:sldId id="321" r:id="rId61"/>
    <p:sldId id="322" r:id="rId62"/>
    <p:sldId id="326" r:id="rId63"/>
    <p:sldId id="325" r:id="rId64"/>
    <p:sldId id="323" r:id="rId65"/>
    <p:sldId id="327" r:id="rId66"/>
    <p:sldId id="324" r:id="rId67"/>
    <p:sldId id="328" r:id="rId68"/>
    <p:sldId id="334" r:id="rId69"/>
    <p:sldId id="332" r:id="rId70"/>
    <p:sldId id="333" r:id="rId71"/>
    <p:sldId id="331" r:id="rId72"/>
    <p:sldId id="330" r:id="rId73"/>
    <p:sldId id="329" r:id="rId74"/>
    <p:sldId id="335" r:id="rId75"/>
    <p:sldId id="336" r:id="rId76"/>
    <p:sldId id="337" r:id="rId77"/>
    <p:sldId id="338" r:id="rId78"/>
    <p:sldId id="339" r:id="rId79"/>
    <p:sldId id="340" r:id="rId80"/>
    <p:sldId id="341" r:id="rId81"/>
    <p:sldId id="342" r:id="rId82"/>
    <p:sldId id="347" r:id="rId83"/>
    <p:sldId id="346" r:id="rId84"/>
    <p:sldId id="345" r:id="rId85"/>
    <p:sldId id="344" r:id="rId86"/>
    <p:sldId id="356" r:id="rId87"/>
    <p:sldId id="343" r:id="rId88"/>
    <p:sldId id="348" r:id="rId89"/>
    <p:sldId id="355" r:id="rId90"/>
    <p:sldId id="350" r:id="rId91"/>
    <p:sldId id="351" r:id="rId92"/>
    <p:sldId id="352" r:id="rId93"/>
    <p:sldId id="353" r:id="rId94"/>
    <p:sldId id="354" r:id="rId95"/>
    <p:sldId id="358" r:id="rId96"/>
    <p:sldId id="359" r:id="rId97"/>
    <p:sldId id="360" r:id="rId98"/>
    <p:sldId id="361" r:id="rId99"/>
    <p:sldId id="362" r:id="rId100"/>
    <p:sldId id="363" r:id="rId101"/>
    <p:sldId id="364" r:id="rId102"/>
    <p:sldId id="365" r:id="rId103"/>
    <p:sldId id="366" r:id="rId104"/>
    <p:sldId id="367" r:id="rId105"/>
  </p:sldIdLst>
  <p:sldSz cx="9144000" cy="6858000" type="screen4x3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  <p:clrMru>
    <a:srgbClr val="000000"/>
    <a:srgbClr val="FFFFCC"/>
    <a:srgbClr val="FFFF00"/>
    <a:srgbClr val="FFFF99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56" autoAdjust="0"/>
    <p:restoredTop sz="94643" autoAdjust="0"/>
  </p:normalViewPr>
  <p:slideViewPr>
    <p:cSldViewPr>
      <p:cViewPr varScale="1">
        <p:scale>
          <a:sx n="91" d="100"/>
          <a:sy n="91" d="100"/>
        </p:scale>
        <p:origin x="-36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presProps" Target="presProps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theme" Target="theme/theme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AB1DE0-C753-458F-AA65-3D7ACD6159DC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 dirty="0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34B079-B521-4A36-BECB-514DBD26E831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fr-FR" sz="3200" dirty="0" smtClean="0">
                <a:solidFill>
                  <a:schemeClr val="accent3">
                    <a:lumMod val="75000"/>
                  </a:schemeClr>
                </a:solidFill>
              </a:rPr>
              <a:t>Insectes 2012 bartolome joseph</a:t>
            </a:r>
            <a:endParaRPr lang="fr-FR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4B079-B521-4A36-BECB-514DBD26E831}" type="slidenum">
              <a:rPr lang="fr-FR" smtClean="0"/>
              <a:pPr/>
              <a:t>1</a:t>
            </a:fld>
            <a:endParaRPr lang="fr-FR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fr-FR" dirty="0" err="1" smtClean="0"/>
              <a:t>Ampedus</a:t>
            </a:r>
            <a:r>
              <a:rPr lang="fr-FR" dirty="0" smtClean="0"/>
              <a:t>-</a:t>
            </a:r>
            <a:r>
              <a:rPr lang="fr-FR" dirty="0" err="1" smtClean="0"/>
              <a:t>sanguineus</a:t>
            </a:r>
            <a:r>
              <a:rPr lang="fr-FR" dirty="0" smtClean="0"/>
              <a:t> 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4B079-B521-4A36-BECB-514DBD26E831}" type="slidenum">
              <a:rPr lang="fr-FR" smtClean="0"/>
              <a:pPr/>
              <a:t>2</a:t>
            </a:fld>
            <a:endParaRPr lang="fr-FR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fr-FR" dirty="0" err="1" smtClean="0"/>
              <a:t>Ampedus</a:t>
            </a:r>
            <a:r>
              <a:rPr lang="fr-FR" dirty="0" smtClean="0"/>
              <a:t>-</a:t>
            </a:r>
            <a:r>
              <a:rPr lang="fr-FR" dirty="0" err="1" smtClean="0"/>
              <a:t>sanguineus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4B079-B521-4A36-BECB-514DBD26E831}" type="slidenum">
              <a:rPr lang="fr-FR" smtClean="0"/>
              <a:pPr/>
              <a:t>4</a:t>
            </a:fld>
            <a:endParaRPr lang="fr-FR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Rhagium bifasciatum 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4B079-B521-4A36-BECB-514DBD26E831}" type="slidenum">
              <a:rPr lang="fr-FR" smtClean="0"/>
              <a:pPr/>
              <a:t>9</a:t>
            </a:fld>
            <a:endParaRPr lang="fr-FR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4B079-B521-4A36-BECB-514DBD26E831}" type="slidenum">
              <a:rPr lang="fr-FR" smtClean="0"/>
              <a:pPr/>
              <a:t>24</a:t>
            </a:fld>
            <a:endParaRPr lang="fr-FR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4B079-B521-4A36-BECB-514DBD26E831}" type="slidenum">
              <a:rPr lang="fr-FR" smtClean="0"/>
              <a:pPr/>
              <a:t>43</a:t>
            </a:fld>
            <a:endParaRPr lang="fr-FR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4B079-B521-4A36-BECB-514DBD26E831}" type="slidenum">
              <a:rPr lang="fr-FR" smtClean="0"/>
              <a:pPr/>
              <a:t>73</a:t>
            </a:fld>
            <a:endParaRPr lang="fr-FR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Ovr>
    <a:masterClrMapping/>
  </p:clrMapOvr>
  <p:transition advClick="0" advTm="3000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F0111-31C3-48B4-9123-5AA2DCB8B6E4}" type="datetimeFigureOut">
              <a:rPr lang="fr-FR" smtClean="0"/>
              <a:pPr/>
              <a:t>02/03/2013</a:t>
            </a:fld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4322D-04E1-4E26-9E9E-B645029F80FA}" type="slidenum">
              <a:rPr lang="fr-FR" smtClean="0"/>
              <a:pPr/>
              <a:t>‹N°›</a:t>
            </a:fld>
            <a:endParaRPr lang="fr-FR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3000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8000">
              <a:schemeClr val="accent3">
                <a:alpha val="8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Insectes 2012</a:t>
            </a:r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smtClean="0"/>
              <a:t>Bartolome  joseph</a:t>
            </a:r>
            <a:endParaRPr lang="fr-FR" dirty="0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fr-FR" dirty="0" smtClean="0"/>
              <a:t>Bonne année 2013</a:t>
            </a:r>
            <a:endParaRPr lang="fr-FR" dirty="0"/>
          </a:p>
        </p:txBody>
      </p:sp>
      <p:pic>
        <p:nvPicPr>
          <p:cNvPr id="1026" name="Picture 2" descr="E:\photos 2012\insectes determiner\2013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808287"/>
            <a:ext cx="4041775" cy="2684463"/>
          </a:xfrm>
          <a:prstGeom prst="rect">
            <a:avLst/>
          </a:prstGeom>
          <a:noFill/>
        </p:spPr>
      </p:pic>
      <p:pic>
        <p:nvPicPr>
          <p:cNvPr id="1027" name="Picture 3" descr="E:\Jo-cheval-mort9881b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2808264"/>
            <a:ext cx="4040188" cy="2684510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Ampedus-sanguineus (6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3360" y="534924"/>
            <a:ext cx="8717280" cy="5788152"/>
          </a:xfrm>
          <a:prstGeom prst="rect">
            <a:avLst/>
          </a:prstGeom>
        </p:spPr>
      </p:pic>
      <p:pic>
        <p:nvPicPr>
          <p:cNvPr id="5" name="Image 4" descr="Ampedus-sanguineu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4" name="Espace réservé du contenu 3" descr="Ampedus-sanguineus (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ce réservé du contenu 3" descr="Ampedus-sanguineus (1).jpg"/>
          <p:cNvPicPr>
            <a:picLocks noGrp="1" noChangeAspect="1"/>
          </p:cNvPicPr>
          <p:nvPr>
            <p:ph idx="4294967295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226847" cy="6858000"/>
          </a:xfrm>
        </p:spPr>
      </p:pic>
      <p:sp>
        <p:nvSpPr>
          <p:cNvPr id="5" name="Rectangle 4"/>
          <p:cNvSpPr/>
          <p:nvPr/>
        </p:nvSpPr>
        <p:spPr>
          <a:xfrm>
            <a:off x="395536" y="5301208"/>
            <a:ext cx="623805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fr-FR" sz="5400" dirty="0" err="1" smtClean="0">
                <a:solidFill>
                  <a:srgbClr val="FF0000"/>
                </a:solidFill>
              </a:rPr>
              <a:t>Ampedus</a:t>
            </a:r>
            <a:r>
              <a:rPr lang="fr-FR" sz="5400" dirty="0" smtClean="0">
                <a:solidFill>
                  <a:srgbClr val="FF0000"/>
                </a:solidFill>
              </a:rPr>
              <a:t>-</a:t>
            </a:r>
            <a:r>
              <a:rPr lang="fr-FR" sz="5400" dirty="0" err="1" smtClean="0">
                <a:solidFill>
                  <a:srgbClr val="FF0000"/>
                </a:solidFill>
              </a:rPr>
              <a:t>sanguineus</a:t>
            </a:r>
            <a:endParaRPr lang="fr-FR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 dirty="0"/>
          </a:p>
        </p:txBody>
      </p:sp>
      <p:pic>
        <p:nvPicPr>
          <p:cNvPr id="4" name="Espace réservé du contenu 3" descr="Carabus hispanus (1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-963488"/>
            <a:ext cx="9144000" cy="7821488"/>
          </a:xfr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4" name="Espace réservé du contenu 3" descr="Carabus hispanus 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601083" y="-312326"/>
            <a:ext cx="10140619" cy="6735187"/>
          </a:xfr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 dirty="0"/>
          </a:p>
        </p:txBody>
      </p:sp>
      <p:pic>
        <p:nvPicPr>
          <p:cNvPr id="4" name="Espace réservé du contenu 3" descr="Carabus hispanus 0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 dirty="0"/>
          </a:p>
        </p:txBody>
      </p:sp>
      <p:pic>
        <p:nvPicPr>
          <p:cNvPr id="4" name="Espace réservé du contenu 3" descr="Carabus hispanus 0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ZoneTexte 4"/>
          <p:cNvSpPr txBox="1"/>
          <p:nvPr/>
        </p:nvSpPr>
        <p:spPr>
          <a:xfrm>
            <a:off x="2771800" y="548680"/>
            <a:ext cx="3528392" cy="646331"/>
          </a:xfrm>
          <a:prstGeom prst="rect">
            <a:avLst/>
          </a:prstGeom>
          <a:gradFill>
            <a:gsLst>
              <a:gs pos="100000">
                <a:srgbClr val="FF3399">
                  <a:alpha val="0"/>
                </a:srgbClr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gradFill>
              <a:gsLst>
                <a:gs pos="0">
                  <a:srgbClr val="FF3399"/>
                </a:gs>
                <a:gs pos="25000">
                  <a:srgbClr val="FF6633"/>
                </a:gs>
                <a:gs pos="50000">
                  <a:srgbClr val="FFFF00"/>
                </a:gs>
                <a:gs pos="75000">
                  <a:srgbClr val="01A78F"/>
                </a:gs>
                <a:gs pos="100000">
                  <a:srgbClr val="3366FF"/>
                </a:gs>
              </a:gsLst>
              <a:lin ang="5400000" scaled="0"/>
            </a:gradFill>
          </a:ln>
          <a:scene3d>
            <a:camera prst="orthographicFront">
              <a:rot lat="0" lon="0" rev="0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fr-FR" sz="3600" dirty="0" smtClean="0"/>
              <a:t>Carabus hispanus</a:t>
            </a:r>
            <a:endParaRPr lang="fr-FR" sz="3600" dirty="0"/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fr-FR" dirty="0"/>
              <a:t>R</a:t>
            </a:r>
            <a:r>
              <a:rPr lang="fr-FR" dirty="0" smtClean="0"/>
              <a:t>hagium bifasciatum</a:t>
            </a:r>
            <a:endParaRPr lang="fr-FR" dirty="0"/>
          </a:p>
        </p:txBody>
      </p:sp>
      <p:pic>
        <p:nvPicPr>
          <p:cNvPr id="4" name="Espace réservé du contenu 3" descr="rhagium bifasciatum  1a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467544" y="1405813"/>
            <a:ext cx="8208912" cy="5452188"/>
          </a:xfrm>
        </p:spPr>
      </p:pic>
    </p:spTree>
    <p:custDataLst>
      <p:tags r:id="rId1"/>
    </p:custDataLst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c 1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252536" y="0"/>
            <a:ext cx="9396536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agium bifasciat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agium bifasciatum (1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agium bifasciatum (4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70294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agium bifasciatum (58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fr-FR" sz="5400" dirty="0" smtClean="0"/>
              <a:t>Pas de chance</a:t>
            </a:r>
            <a:endParaRPr lang="fr-FR" sz="5400" dirty="0"/>
          </a:p>
        </p:txBody>
      </p:sp>
      <p:pic>
        <p:nvPicPr>
          <p:cNvPr id="4" name="Espace réservé du contenu 3" descr="rhagium bifasciatum (9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64814" y="1600200"/>
            <a:ext cx="6814371" cy="4525963"/>
          </a:xfr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icindela campestris (9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2 -0.02398  0.033 -0.05863  0.058 -0.05863  C 0.095 -0.05863  0.125 -0.02265  0.125 0.02265  C 0.125 0.03731  0.122 0.05063  0.116 0.06262  C 0.117 0.06262  0 0.2425  0 0.24383  C 0 0.2425  -0.117 0.06262  -0.116 0.06262  C -0.122 0.05063  -0.125 0.03731  -0.125 0.02265  C -0.125 -0.02265  -0.095 -0.05863  -0.057 -0.05863  C -0.033 -0.05863  -0.012 -0.02398 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icindela campestri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icindela campestris (5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Cicindela campestris </a:t>
            </a:r>
            <a:endParaRPr lang="fr-FR" dirty="0"/>
          </a:p>
        </p:txBody>
      </p:sp>
      <p:pic>
        <p:nvPicPr>
          <p:cNvPr id="4" name="Espace réservé du contenu 3" descr="cicindela campestris (135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64814" y="1600200"/>
            <a:ext cx="6814371" cy="4525963"/>
          </a:xfr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arabus intricatus (9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arabus intricatus (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arabus intricatus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Carabus intricatus</a:t>
            </a:r>
            <a:endParaRPr lang="fr-FR" sz="5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Espace réservé du contenu 3" descr="Carabus intricatus (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64814" y="1600200"/>
            <a:ext cx="6814371" cy="4525963"/>
          </a:xfr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inoceros  Oryctes nasicornis (8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76672"/>
            <a:ext cx="9144000" cy="5904656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sz="3200" dirty="0" smtClean="0">
                <a:solidFill>
                  <a:schemeClr val="accent6">
                    <a:lumMod val="75000"/>
                  </a:schemeClr>
                </a:solidFill>
              </a:rPr>
              <a:t>Monsieur  Oryctes nasicornis </a:t>
            </a:r>
            <a:endParaRPr lang="fr-FR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oneTexte 3"/>
          <p:cNvSpPr txBox="1"/>
          <p:nvPr/>
        </p:nvSpPr>
        <p:spPr>
          <a:xfrm>
            <a:off x="0" y="6021288"/>
            <a:ext cx="9324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400" dirty="0" smtClean="0">
                <a:solidFill>
                  <a:schemeClr val="accent6">
                    <a:lumMod val="75000"/>
                  </a:schemeClr>
                </a:solidFill>
              </a:rPr>
              <a:t>Dit :le Rhinocéros </a:t>
            </a:r>
            <a:endParaRPr lang="fr-FR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700"/>
                            </p:stCondLst>
                            <p:childTnLst>
                              <p:par>
                                <p:cTn id="16" presetID="5" presetClass="exit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00"/>
                            </p:stCondLst>
                            <p:childTnLst>
                              <p:par>
                                <p:cTn id="20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/>
      <p:bldP spid="4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inoceros  Oryctes nasicornis (3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92695"/>
            <a:ext cx="9144000" cy="5772931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sz="3600" dirty="0" smtClean="0">
                <a:solidFill>
                  <a:schemeClr val="accent6">
                    <a:lumMod val="50000"/>
                  </a:schemeClr>
                </a:solidFill>
              </a:rPr>
              <a:t>Madame Oryctes nasicornis</a:t>
            </a:r>
            <a:endParaRPr lang="fr-FR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oneTexte 3"/>
          <p:cNvSpPr txBox="1"/>
          <p:nvPr/>
        </p:nvSpPr>
        <p:spPr>
          <a:xfrm>
            <a:off x="0" y="5805264"/>
            <a:ext cx="9144000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sz="4000" dirty="0" smtClean="0">
                <a:solidFill>
                  <a:schemeClr val="accent6">
                    <a:lumMod val="50000"/>
                  </a:schemeClr>
                </a:solidFill>
              </a:rPr>
              <a:t>Dite: la </a:t>
            </a:r>
            <a:r>
              <a:rPr lang="fr-FR" sz="4000" dirty="0" err="1" smtClean="0">
                <a:solidFill>
                  <a:schemeClr val="accent6">
                    <a:lumMod val="50000"/>
                  </a:schemeClr>
                </a:solidFill>
              </a:rPr>
              <a:t>Rhinocédouce</a:t>
            </a:r>
            <a:r>
              <a:rPr lang="fr-FR" sz="4000" dirty="0" smtClean="0">
                <a:solidFill>
                  <a:schemeClr val="accent6">
                    <a:lumMod val="50000"/>
                  </a:schemeClr>
                </a:solidFill>
              </a:rPr>
              <a:t>  lol</a:t>
            </a:r>
            <a:endParaRPr lang="fr-FR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100"/>
                            </p:stCondLst>
                            <p:childTnLst>
                              <p:par>
                                <p:cTn id="12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2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inoceros  Oryctes nasicorni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inoceros  Oryctes nasicornis (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20688"/>
            <a:ext cx="9144000" cy="6237311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fr-FR" sz="3600" dirty="0" smtClean="0">
                <a:solidFill>
                  <a:schemeClr val="accent6">
                    <a:lumMod val="75000"/>
                  </a:schemeClr>
                </a:solidFill>
              </a:rPr>
              <a:t>Aller </a:t>
            </a:r>
            <a:r>
              <a:rPr lang="fr-FR" sz="3600" smtClean="0">
                <a:solidFill>
                  <a:schemeClr val="accent6">
                    <a:lumMod val="75000"/>
                  </a:schemeClr>
                </a:solidFill>
              </a:rPr>
              <a:t>sois gentille  </a:t>
            </a:r>
            <a:endParaRPr lang="fr-FR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inoceros  Oryctes nasicornis (6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inoceros Oryctes nasicornis (17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inoceros Oryctes nasicornis (17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 0  0.017 -0.08667  0.017 -0.08667  C 0.034 -0.15733  0.061 -0.18533  0.1 -0.18533  C 0.12 -0.18533  0.138 -0.17467  0.152 -0.15733  C 0.162 -0.14533  0.174 -0.13867  0.187 -0.13867  C 0.212 -0.13867  0.233 -0.16267  0.241 -0.19733  C 0.241 -0.19733  0.25 -0.23867  0.25 -0.23867  C 0.25 -0.23867  0.232 -0.15067  0.232 -0.15067  C 0.215 -0.08133  0.188 -0.05333  0.15 -0.05333  C 0.13 -0.05333  0.111 -0.064  0.096 -0.08267  C 0.087 -0.09333  0.075 -0.1  0.063 -0.1  C 0.038 -0.1  0.017 -0.076  0.009 -0.04133  C 0.009 -0.04133  0 0 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Rhinoceros Oryctes nasicornis (22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92373"/>
            <a:ext cx="9144000" cy="6073254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chemeClr val="accent6">
                    <a:lumMod val="50000"/>
                  </a:schemeClr>
                </a:solidFill>
              </a:rPr>
              <a:t>Tu veux ou tu veux pas,non y’a du monde qui nous mate</a:t>
            </a:r>
            <a:endParaRPr lang="fr-FR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r>
              <a:rPr lang="fr-FR" sz="5400" dirty="0" smtClean="0">
                <a:solidFill>
                  <a:srgbClr val="FFFF00"/>
                </a:solidFill>
              </a:rPr>
              <a:t>Thomisus</a:t>
            </a:r>
            <a:r>
              <a:rPr lang="fr-FR" sz="5400" dirty="0" smtClean="0"/>
              <a:t> </a:t>
            </a:r>
            <a:r>
              <a:rPr lang="fr-FR" sz="5400" dirty="0" smtClean="0">
                <a:solidFill>
                  <a:schemeClr val="bg1"/>
                </a:solidFill>
              </a:rPr>
              <a:t>oniscus</a:t>
            </a:r>
            <a:endParaRPr lang="fr-FR" sz="5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Thomisus oniscus (3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80000" cy="7228768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Thomisus oniscus (6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4544" y="0"/>
            <a:ext cx="1008112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Thomisus oniscus (9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Thomisus oniscus (15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bg1"/>
          </a:solidFill>
          <a:ln w="76200">
            <a:solidFill>
              <a:srgbClr val="000000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z="4800" dirty="0" smtClean="0">
                <a:solidFill>
                  <a:srgbClr val="FFFF00"/>
                </a:solidFill>
              </a:rPr>
              <a:t>Misumena vatia </a:t>
            </a: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isumena vati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isumena vatia  a (3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isumena vatia (7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isumena vatia (15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isumena vatia (17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ed 3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692696"/>
            <a:ext cx="9144000" cy="6165303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fr-FR" sz="4000" dirty="0" smtClean="0">
                <a:solidFill>
                  <a:srgbClr val="FFFF00"/>
                </a:solidFill>
              </a:rPr>
              <a:t>Manger aux claire de lune</a:t>
            </a:r>
            <a:endParaRPr lang="fr-FR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onocephalus discolor (1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92696"/>
            <a:ext cx="9144000" cy="6165304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fr-FR" sz="4000" dirty="0" smtClean="0">
                <a:solidFill>
                  <a:schemeClr val="accent6"/>
                </a:solidFill>
              </a:rPr>
              <a:t>Conocephalus  discolor</a:t>
            </a:r>
            <a:endParaRPr lang="fr-FR" sz="4000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onocephalus discolor (1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70294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onocephalus discolor (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68760"/>
            <a:ext cx="9144000" cy="5589239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 smtClean="0">
                <a:solidFill>
                  <a:srgbClr val="FF0000"/>
                </a:solidFill>
              </a:rPr>
              <a:t>Hoooo!!!! Jo pas de photos sans toilette lol je commence pas les antennes et fini pas la ????</a:t>
            </a:r>
            <a:endParaRPr lang="fr-FR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onocephalus discolor (7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5661247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sz="3600" dirty="0" err="1" smtClean="0">
                <a:solidFill>
                  <a:srgbClr val="00B050"/>
                </a:solidFill>
              </a:rPr>
              <a:t>héééé</a:t>
            </a:r>
            <a:r>
              <a:rPr lang="fr-FR" sz="3600" dirty="0" smtClean="0">
                <a:solidFill>
                  <a:srgbClr val="00B050"/>
                </a:solidFill>
              </a:rPr>
              <a:t> d'</a:t>
            </a:r>
            <a:r>
              <a:rPr lang="fr-FR" sz="3600" dirty="0" err="1" smtClean="0">
                <a:solidFill>
                  <a:srgbClr val="00B050"/>
                </a:solidFill>
              </a:rPr>
              <a:t>jo</a:t>
            </a:r>
            <a:r>
              <a:rPr lang="fr-FR" sz="3600" dirty="0" smtClean="0">
                <a:solidFill>
                  <a:srgbClr val="00B050"/>
                </a:solidFill>
              </a:rPr>
              <a:t> fais comme mois avec ton gros bide !!!!  hahahahahahha</a:t>
            </a:r>
            <a:endParaRPr lang="fr-FR" sz="3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fleur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fleur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28pho f4.2 z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'Ephippiger ephippiger (6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20688"/>
            <a:ext cx="9144000" cy="6237312"/>
          </a:xfrm>
          <a:prstGeom prst="rect">
            <a:avLst/>
          </a:prstGeom>
        </p:spPr>
      </p:pic>
      <p:sp>
        <p:nvSpPr>
          <p:cNvPr id="4" name="ZoneTexte 3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fr-FR" sz="3600" dirty="0" smtClean="0">
                <a:solidFill>
                  <a:srgbClr val="00B050"/>
                </a:solidFill>
              </a:rPr>
              <a:t>Ephippiger ephippiger </a:t>
            </a:r>
            <a:endParaRPr lang="fr-FR" sz="3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2 -0.02398  0.033 -0.05863  0.058 -0.05863  C 0.095 -0.05863  0.125 -0.02265  0.125 0.02265  C 0.125 0.03731  0.122 0.05063  0.116 0.06262  C 0.117 0.06262  0 0.2425  0 0.24383  C 0 0.2425  -0.117 0.06262  -0.116 0.06262  C -0.122 0.05063  -0.125 0.03731  -0.125 0.02265  C -0.125 -0.02265  -0.095 -0.05863  -0.057 -0.05863  C -0.033 -0.05863  -0.012 -0.02398  0 0  Z" pathEditMode="relative" ptsTypes="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'Ephippiger ephippiger (9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'Ephippiger ephippiger (2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'Ephippiger ephippiger (13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'Ephippiger ephippiger (1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91 -0.0453  L 0.125 -0.16655  L 0.158 -0.0453  L 0.249 0  L 0.158 0.0453  L 0.125 0.16655  L 0.091 0.0453  L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Zygaena filipendu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48680"/>
            <a:ext cx="9144000" cy="6309319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sz="3600" dirty="0" smtClean="0">
                <a:solidFill>
                  <a:srgbClr val="FF0000"/>
                </a:solidFill>
              </a:rPr>
              <a:t>Zygaena filipendula</a:t>
            </a:r>
            <a:endParaRPr lang="fr-FR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Zygaena filipendula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Zygaena filipendula (1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Zygaena filipendula (15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48680"/>
            <a:ext cx="9144000" cy="6309319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 smtClean="0">
                <a:solidFill>
                  <a:srgbClr val="FF0000"/>
                </a:solidFill>
              </a:rPr>
              <a:t>le dicton et faux :la petite bette mange bien la grosse bette haha </a:t>
            </a:r>
            <a:endParaRPr lang="fr-FR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91 -0.0453  L 0.125 -0.16655  L 0.158 -0.0453  L 0.249 0  L 0.158 0.0453  L 0.125 0.16655  L 0.091 0.0453  L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Vespa crabro (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36712"/>
            <a:ext cx="9144000" cy="6021287"/>
          </a:xfrm>
          <a:prstGeom prst="rect">
            <a:avLst/>
          </a:prstGeom>
        </p:spPr>
      </p:pic>
      <p:sp>
        <p:nvSpPr>
          <p:cNvPr id="4" name="ZoneTexte 3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dirty="0" smtClean="0">
                <a:solidFill>
                  <a:srgbClr val="FF0000"/>
                </a:solidFill>
              </a:rPr>
              <a:t>qui</a:t>
            </a:r>
            <a:r>
              <a:rPr lang="it-IT" sz="4000" dirty="0" smtClean="0"/>
              <a:t> </a:t>
            </a:r>
            <a:r>
              <a:rPr lang="it-IT" sz="4000" dirty="0" smtClean="0">
                <a:solidFill>
                  <a:srgbClr val="FF0000"/>
                </a:solidFill>
              </a:rPr>
              <a:t>si</a:t>
            </a:r>
            <a:r>
              <a:rPr lang="it-IT" sz="4000" dirty="0" smtClean="0"/>
              <a:t> </a:t>
            </a:r>
            <a:r>
              <a:rPr lang="it-IT" sz="4000" dirty="0" smtClean="0">
                <a:solidFill>
                  <a:srgbClr val="FF0000"/>
                </a:solidFill>
              </a:rPr>
              <a:t>frotte si pique </a:t>
            </a:r>
            <a:endParaRPr lang="fr-FR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Vespa crabro (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702717"/>
            <a:ext cx="9144000" cy="6073253"/>
          </a:xfrm>
          <a:prstGeom prst="rect">
            <a:avLst/>
          </a:prstGeom>
        </p:spPr>
      </p:pic>
      <p:sp>
        <p:nvSpPr>
          <p:cNvPr id="4" name="ZoneTexte 3"/>
          <p:cNvSpPr txBox="1"/>
          <p:nvPr/>
        </p:nvSpPr>
        <p:spPr>
          <a:xfrm>
            <a:off x="0" y="0"/>
            <a:ext cx="9296400" cy="707886"/>
          </a:xfrm>
          <a:prstGeom prst="rect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fr-FR" sz="4000" dirty="0" smtClean="0"/>
              <a:t>Vespa </a:t>
            </a:r>
            <a:r>
              <a:rPr lang="fr-FR" sz="4000" dirty="0" smtClean="0">
                <a:solidFill>
                  <a:srgbClr val="FFFF00"/>
                </a:solidFill>
              </a:rPr>
              <a:t>crabro</a:t>
            </a:r>
            <a:r>
              <a:rPr lang="fr-FR" sz="4000" dirty="0" smtClean="0"/>
              <a:t> </a:t>
            </a:r>
            <a:endParaRPr lang="fr-FR" sz="4000" dirty="0"/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Vespa crabro (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Vespa crabr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Vespa crabro (6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Vespa crabro (3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Vespa crabro (8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92696"/>
            <a:ext cx="9144000" cy="6165304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000" dirty="0" smtClean="0"/>
              <a:t>Aller un petit bisous </a:t>
            </a:r>
            <a:endParaRPr lang="fr-FR" sz="4000" dirty="0"/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Lycaena virgaureae (5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36712"/>
            <a:ext cx="9144000" cy="6021287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-108520" y="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800" dirty="0" smtClean="0">
                <a:solidFill>
                  <a:srgbClr val="FFC000"/>
                </a:solidFill>
              </a:rPr>
              <a:t>    Lycaena virgaureae</a:t>
            </a:r>
            <a:endParaRPr lang="fr-FR" sz="48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Lycaena virgaureae (58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Lycaena virgaureae (26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4544" y="0"/>
            <a:ext cx="9937104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Lycaena virgaureae (13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4544" y="0"/>
            <a:ext cx="9793088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olyommatus icarus (2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92696"/>
            <a:ext cx="9144000" cy="6165303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</a:t>
            </a:r>
            <a:r>
              <a:rPr lang="fr-FR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Polyommatus icarus </a:t>
            </a:r>
            <a:endParaRPr lang="fr-FR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olyommatus icarus (1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4544" y="0"/>
            <a:ext cx="9793088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olyommatus icarus (2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684568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Stethophyma grossum (2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36712"/>
            <a:ext cx="9144000" cy="6021287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fr-FR" sz="4800" b="1" dirty="0" smtClean="0">
                <a:solidFill>
                  <a:schemeClr val="accent3"/>
                </a:solidFill>
              </a:rPr>
              <a:t>Stethophyma grossum</a:t>
            </a:r>
            <a:endParaRPr lang="fr-FR" sz="48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125 0.2878  L -0.125 0.2878  L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125 0.2878  L -0.125 0.2878  L 0 0  Z" pathEditMode="relative" ptsTypes="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Stethophyma grossum (33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"/>
            <a:ext cx="9468544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Stethophyma grossum (1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Stethophyma grossum (3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ed 0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ed 0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ed 0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antis religiosa (29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323528" y="908720"/>
            <a:ext cx="5976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6600" dirty="0" smtClean="0">
                <a:solidFill>
                  <a:srgbClr val="00B050"/>
                </a:solidFill>
              </a:rPr>
              <a:t>Mantis religiosa</a:t>
            </a:r>
            <a:endParaRPr lang="fr-FR" sz="6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3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antis religiosa (256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antis religiosa (49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kk (7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kk (47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antis religiosa (295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31" presetClass="exit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kk (47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683568" y="692696"/>
            <a:ext cx="64807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dirty="0" smtClean="0">
                <a:solidFill>
                  <a:srgbClr val="FFFF00"/>
                </a:solidFill>
              </a:rPr>
              <a:t>Hooouuu la </a:t>
            </a:r>
            <a:r>
              <a:rPr lang="fr-FR" sz="8000" dirty="0" smtClean="0">
                <a:solidFill>
                  <a:srgbClr val="FFFF00"/>
                </a:solidFill>
              </a:rPr>
              <a:t>la</a:t>
            </a:r>
            <a:r>
              <a:rPr lang="fr-FR" sz="8000" dirty="0" smtClean="0">
                <a:solidFill>
                  <a:srgbClr val="FFFF00"/>
                </a:solidFill>
              </a:rPr>
              <a:t> !!!! J’ai honte </a:t>
            </a:r>
            <a:endParaRPr lang="fr-FR" sz="8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kk (1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ZoneTexte 6"/>
          <p:cNvSpPr txBox="1"/>
          <p:nvPr/>
        </p:nvSpPr>
        <p:spPr>
          <a:xfrm>
            <a:off x="395536" y="404664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000" dirty="0" smtClean="0">
                <a:solidFill>
                  <a:srgbClr val="FFFF00"/>
                </a:solidFill>
              </a:rPr>
              <a:t>après l'effort le réconfort  !! </a:t>
            </a:r>
            <a:endParaRPr lang="fr-FR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antis religiosa (236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antis religiosa (89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92373"/>
            <a:ext cx="9144000" cy="6073254"/>
          </a:xfrm>
          <a:prstGeom prst="rect">
            <a:avLst/>
          </a:prstGeom>
        </p:spPr>
      </p:pic>
      <p:pic>
        <p:nvPicPr>
          <p:cNvPr id="3" name="Image 2" descr="Mantis religiosa (264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ZoneTexte 3"/>
          <p:cNvSpPr txBox="1"/>
          <p:nvPr/>
        </p:nvSpPr>
        <p:spPr>
          <a:xfrm>
            <a:off x="611560" y="836712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dirty="0" smtClean="0">
                <a:solidFill>
                  <a:srgbClr val="FFFF00"/>
                </a:solidFill>
              </a:rPr>
              <a:t>Avant !!!!!</a:t>
            </a:r>
            <a:endParaRPr lang="fr-FR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Mantis religiosa (265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971600" y="620688"/>
            <a:ext cx="66967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6000" dirty="0" smtClean="0">
                <a:solidFill>
                  <a:srgbClr val="FFFF00"/>
                </a:solidFill>
              </a:rPr>
              <a:t>Après</a:t>
            </a:r>
            <a:r>
              <a:rPr lang="fr-FR" dirty="0" smtClean="0"/>
              <a:t> </a:t>
            </a:r>
            <a:r>
              <a:rPr lang="fr-FR" sz="6600" dirty="0" smtClean="0">
                <a:solidFill>
                  <a:srgbClr val="FF0000"/>
                </a:solidFill>
              </a:rPr>
              <a:t>!!!!!!!!!!!</a:t>
            </a:r>
            <a:endParaRPr lang="fr-FR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sdc (18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539552" y="404664"/>
            <a:ext cx="7488832" cy="646331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fr-FR" sz="3600" dirty="0" smtClean="0">
                <a:solidFill>
                  <a:srgbClr val="FFFF00"/>
                </a:solidFill>
              </a:rPr>
              <a:t>ta de la chance j'ai plus faim ! ! ! ! ! !</a:t>
            </a:r>
            <a:endParaRPr lang="fr-FR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ggg 0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ggg 0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hhh 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aaaaaa 1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899592" y="404664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 smtClean="0">
                <a:solidFill>
                  <a:srgbClr val="FFFF00"/>
                </a:solidFill>
              </a:rPr>
              <a:t>Et 2 mois après les bébés</a:t>
            </a:r>
            <a:endParaRPr lang="fr-FR" sz="32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7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ffd 0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ffd 0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hj 3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aaaaaa 1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a 04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hj 3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opie de Mantis religiosa (29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251520" y="404664"/>
            <a:ext cx="770485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dirty="0" smtClean="0"/>
              <a:t> </a:t>
            </a:r>
            <a:r>
              <a:rPr lang="fr-FR" sz="4400" dirty="0" smtClean="0">
                <a:solidFill>
                  <a:srgbClr val="FFFF00"/>
                </a:solidFill>
              </a:rPr>
              <a:t>et voila la fin je vous remercie de votre internais pour ma passion</a:t>
            </a:r>
            <a:r>
              <a:rPr lang="fr-FR" dirty="0" smtClean="0"/>
              <a:t> </a:t>
            </a:r>
            <a:endParaRPr lang="fr-FR" dirty="0"/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15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opie de Mantis religiosa (29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0" y="620688"/>
            <a:ext cx="9036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800" dirty="0" smtClean="0">
                <a:solidFill>
                  <a:srgbClr val="FFFF00"/>
                </a:solidFill>
              </a:rPr>
              <a:t>Bon on mange  ??</a:t>
            </a:r>
            <a:endParaRPr lang="fr-FR" sz="8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advClick="0" advTm="3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"/>
</p:tagLst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1295</TotalTime>
  <Words>155</Words>
  <Application>Microsoft Office PowerPoint</Application>
  <PresentationFormat>Affichage à l'écran (4:3)</PresentationFormat>
  <Paragraphs>50</Paragraphs>
  <Slides>104</Slides>
  <Notes>7</Notes>
  <HiddenSlides>0</HiddenSlides>
  <MMClips>0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104</vt:i4>
      </vt:variant>
    </vt:vector>
  </HeadingPairs>
  <TitlesOfParts>
    <vt:vector size="105" baseType="lpstr">
      <vt:lpstr>Thème Office</vt:lpstr>
      <vt:lpstr>Insectes 2012</vt:lpstr>
      <vt:lpstr>Diapositive 2</vt:lpstr>
      <vt:lpstr>Diapositive 3</vt:lpstr>
      <vt:lpstr>Diapositive 4</vt:lpstr>
      <vt:lpstr>Diapositive 5</vt:lpstr>
      <vt:lpstr>Diapositive 6</vt:lpstr>
      <vt:lpstr>Diapositive 7</vt:lpstr>
      <vt:lpstr>Diapositive 8</vt:lpstr>
      <vt:lpstr>Rhagium bifasciatum</vt:lpstr>
      <vt:lpstr>Diapositive 10</vt:lpstr>
      <vt:lpstr>Diapositive 11</vt:lpstr>
      <vt:lpstr>Diapositive 12</vt:lpstr>
      <vt:lpstr>Diapositive 13</vt:lpstr>
      <vt:lpstr>Diapositive 14</vt:lpstr>
      <vt:lpstr>Pas de chance</vt:lpstr>
      <vt:lpstr>Diapositive 16</vt:lpstr>
      <vt:lpstr>Diapositive 17</vt:lpstr>
      <vt:lpstr>Diapositive 18</vt:lpstr>
      <vt:lpstr>Cicindela campestris </vt:lpstr>
      <vt:lpstr>Diapositive 20</vt:lpstr>
      <vt:lpstr>Diapositive 21</vt:lpstr>
      <vt:lpstr>Diapositive 22</vt:lpstr>
      <vt:lpstr>Carabus intricatus</vt:lpstr>
      <vt:lpstr>Diapositive 24</vt:lpstr>
      <vt:lpstr>Diapositive 25</vt:lpstr>
      <vt:lpstr>Diapositive 26</vt:lpstr>
      <vt:lpstr>Diapositive 27</vt:lpstr>
      <vt:lpstr>Diapositive 28</vt:lpstr>
      <vt:lpstr>Diapositive 29</vt:lpstr>
      <vt:lpstr>Diapositive 30</vt:lpstr>
      <vt:lpstr>Diapositive 31</vt:lpstr>
      <vt:lpstr>Thomisus oniscus</vt:lpstr>
      <vt:lpstr>Diapositive 33</vt:lpstr>
      <vt:lpstr>Diapositive 34</vt:lpstr>
      <vt:lpstr>Diapositive 35</vt:lpstr>
      <vt:lpstr>Diapositive 36</vt:lpstr>
      <vt:lpstr>Misumena vatia </vt:lpstr>
      <vt:lpstr>Diapositive 38</vt:lpstr>
      <vt:lpstr>Diapositive 39</vt:lpstr>
      <vt:lpstr>Diapositive 40</vt:lpstr>
      <vt:lpstr>Diapositive 41</vt:lpstr>
      <vt:lpstr>Diapositive 42</vt:lpstr>
      <vt:lpstr>Diapositive 43</vt:lpstr>
      <vt:lpstr>Diapositive 44</vt:lpstr>
      <vt:lpstr>Diapositive 45</vt:lpstr>
      <vt:lpstr>Diapositive 46</vt:lpstr>
      <vt:lpstr>Diapositive 47</vt:lpstr>
      <vt:lpstr>Diapositive 48</vt:lpstr>
      <vt:lpstr>Diapositive 49</vt:lpstr>
      <vt:lpstr>Diapositive 50</vt:lpstr>
      <vt:lpstr>Diapositive 51</vt:lpstr>
      <vt:lpstr>Diapositive 52</vt:lpstr>
      <vt:lpstr>Diapositive 53</vt:lpstr>
      <vt:lpstr>Diapositive 54</vt:lpstr>
      <vt:lpstr>Diapositive 55</vt:lpstr>
      <vt:lpstr>Diapositive 56</vt:lpstr>
      <vt:lpstr>Diapositive 57</vt:lpstr>
      <vt:lpstr>Diapositive 58</vt:lpstr>
      <vt:lpstr>Diapositive 59</vt:lpstr>
      <vt:lpstr>Diapositive 60</vt:lpstr>
      <vt:lpstr>Diapositive 61</vt:lpstr>
      <vt:lpstr>Diapositive 62</vt:lpstr>
      <vt:lpstr>Diapositive 63</vt:lpstr>
      <vt:lpstr>Diapositive 64</vt:lpstr>
      <vt:lpstr>Diapositive 65</vt:lpstr>
      <vt:lpstr>Diapositive 66</vt:lpstr>
      <vt:lpstr>Diapositive 67</vt:lpstr>
      <vt:lpstr>Diapositive 68</vt:lpstr>
      <vt:lpstr>Diapositive 69</vt:lpstr>
      <vt:lpstr>Diapositive 70</vt:lpstr>
      <vt:lpstr>Diapositive 71</vt:lpstr>
      <vt:lpstr>Diapositive 72</vt:lpstr>
      <vt:lpstr>Diapositive 73</vt:lpstr>
      <vt:lpstr>Diapositive 74</vt:lpstr>
      <vt:lpstr>Diapositive 75</vt:lpstr>
      <vt:lpstr>Diapositive 76</vt:lpstr>
      <vt:lpstr>Diapositive 77</vt:lpstr>
      <vt:lpstr>Diapositive 78</vt:lpstr>
      <vt:lpstr>Diapositive 79</vt:lpstr>
      <vt:lpstr>Diapositive 80</vt:lpstr>
      <vt:lpstr>Diapositive 81</vt:lpstr>
      <vt:lpstr>Diapositive 82</vt:lpstr>
      <vt:lpstr>Diapositive 83</vt:lpstr>
      <vt:lpstr>Diapositive 84</vt:lpstr>
      <vt:lpstr>Diapositive 85</vt:lpstr>
      <vt:lpstr>Diapositive 86</vt:lpstr>
      <vt:lpstr>Diapositive 87</vt:lpstr>
      <vt:lpstr>Diapositive 88</vt:lpstr>
      <vt:lpstr>Diapositive 89</vt:lpstr>
      <vt:lpstr>Diapositive 90</vt:lpstr>
      <vt:lpstr>Diapositive 91</vt:lpstr>
      <vt:lpstr>Diapositive 92</vt:lpstr>
      <vt:lpstr>Diapositive 93</vt:lpstr>
      <vt:lpstr>Diapositive 94</vt:lpstr>
      <vt:lpstr>Diapositive 95</vt:lpstr>
      <vt:lpstr>Diapositive 96</vt:lpstr>
      <vt:lpstr>Diapositive 97</vt:lpstr>
      <vt:lpstr>Diapositive 98</vt:lpstr>
      <vt:lpstr>Diapositive 99</vt:lpstr>
      <vt:lpstr>Diapositive 100</vt:lpstr>
      <vt:lpstr>Diapositive 101</vt:lpstr>
      <vt:lpstr>Diapositive 102</vt:lpstr>
      <vt:lpstr>Diapositive 103</vt:lpstr>
      <vt:lpstr>Diapositive 104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insectes</dc:title>
  <dc:creator> bartolome</dc:creator>
  <cp:lastModifiedBy> bartolome</cp:lastModifiedBy>
  <cp:revision>172</cp:revision>
  <dcterms:created xsi:type="dcterms:W3CDTF">2013-02-27T10:45:50Z</dcterms:created>
  <dcterms:modified xsi:type="dcterms:W3CDTF">2013-03-02T12:05:05Z</dcterms:modified>
</cp:coreProperties>
</file>