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9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5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743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2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43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16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744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87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950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37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6A55B-2C15-4BEA-A3AD-7AE4C7B6BF98}" type="datetimeFigureOut">
              <a:rPr lang="fr-FR" smtClean="0"/>
              <a:t>28/02/2013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4B3E6-D662-4B3E-B431-D2C30264B5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7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20098549">
            <a:off x="439152" y="2580981"/>
            <a:ext cx="8309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latin typeface="Cooper Black" pitchFamily="18" charset="0"/>
              </a:rPr>
              <a:t>LES MEILLEURS MOMENTS DE SEB </a:t>
            </a:r>
            <a:endParaRPr lang="fr-FR" sz="4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390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9552" y="220486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SPECIALE DEDICACEA MON TIT SEB ADORE  QUI REFLECHIRA A DEUX FOIS AVANT DE METTRE UNE CHEMISE ROUGE A CARREAUX A CARO…..</a:t>
            </a:r>
          </a:p>
          <a:p>
            <a:pPr algn="ctr"/>
            <a:r>
              <a:rPr lang="fr-FR" b="1" dirty="0" smtClean="0"/>
              <a:t>VENGEANCE </a:t>
            </a:r>
            <a:r>
              <a:rPr lang="fr-FR" b="1" dirty="0" err="1" smtClean="0"/>
              <a:t>VENGEANCE</a:t>
            </a:r>
            <a:r>
              <a:rPr lang="fr-FR" b="1" dirty="0" smtClean="0"/>
              <a:t>!!!!!!!!!!!!!!!!!!!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0019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92696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oper Black" pitchFamily="18" charset="0"/>
              </a:rPr>
              <a:t>Notre petit </a:t>
            </a:r>
            <a:r>
              <a:rPr lang="fr-FR" sz="2400" b="1" dirty="0" err="1" smtClean="0">
                <a:latin typeface="Cooper Black" pitchFamily="18" charset="0"/>
              </a:rPr>
              <a:t>Séb</a:t>
            </a:r>
            <a:r>
              <a:rPr lang="fr-FR" sz="2400" b="1" dirty="0" smtClean="0">
                <a:latin typeface="Cooper Black" pitchFamily="18" charset="0"/>
              </a:rPr>
              <a:t> s’est beaucoup cherché !!!!! Il a cherché sa voie !!! </a:t>
            </a:r>
          </a:p>
          <a:p>
            <a:pPr algn="ctr"/>
            <a:r>
              <a:rPr lang="fr-FR" sz="2400" b="1" dirty="0" smtClean="0">
                <a:latin typeface="Cooper Black" pitchFamily="18" charset="0"/>
              </a:rPr>
              <a:t>Malheureusement il n’a pas toujours fait les bons choix !!!!</a:t>
            </a:r>
            <a:endParaRPr lang="fr-FR" sz="2400" b="1" dirty="0">
              <a:latin typeface="Cooper Black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2729" y="292494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latin typeface="Cooper Black" pitchFamily="18" charset="0"/>
              </a:rPr>
              <a:t>A continuation, je vous présente une compilation de ses meilleures actuations </a:t>
            </a:r>
            <a:endParaRPr lang="fr-FR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027113"/>
            <a:ext cx="8669337" cy="480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18864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oper Black" pitchFamily="18" charset="0"/>
              </a:rPr>
              <a:t>SEB AU PAS DE LA CASE !!!!!!!!!!! LA CHUTE !!!!! MARQUÉE DANS LES ESPRITS!!!!!</a:t>
            </a:r>
            <a:endParaRPr lang="fr-FR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oline\Desktop\traces ds la nei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77617"/>
            <a:ext cx="6912026" cy="517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188640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Cooper Black" pitchFamily="18" charset="0"/>
              </a:rPr>
              <a:t>SEB ALLIAS LE PISTEUR AUX 3 TRACES</a:t>
            </a:r>
            <a:endParaRPr lang="fr-FR" sz="24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22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71600" y="379941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Cooper Black" pitchFamily="18" charset="0"/>
              </a:rPr>
              <a:t>Nous l’avons donc initié aux joies de la petite maison dans la prairie……J’ai même participé aux festivités….. </a:t>
            </a:r>
            <a:endParaRPr lang="fr-FR" sz="2800" dirty="0">
              <a:latin typeface="Cooper Black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0848"/>
            <a:ext cx="1776015" cy="2521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337" y="3674125"/>
            <a:ext cx="889069" cy="96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61" y="2492895"/>
            <a:ext cx="1103823" cy="120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roline\Desktop\guc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4910658" cy="366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331640" y="4766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oper Black" pitchFamily="18" charset="0"/>
              </a:rPr>
              <a:t>MALHEUREUSEMENT IL N’AVAIT PAS LE BON ENGIN POUR COUPER LE BOIS  NOTRE CHARLES </a:t>
            </a:r>
            <a:endParaRPr lang="fr-FR" sz="2400" dirty="0">
              <a:latin typeface="Cooper Black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1106611" cy="156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rganigramme : Stockage à accès séquentiel 4"/>
          <p:cNvSpPr/>
          <p:nvPr/>
        </p:nvSpPr>
        <p:spPr>
          <a:xfrm rot="3808636">
            <a:off x="561528" y="1931032"/>
            <a:ext cx="1595772" cy="1272049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584" y="2204864"/>
            <a:ext cx="115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/>
              <a:t>Ils  faisaient pas les  tronçonneuses </a:t>
            </a:r>
          </a:p>
          <a:p>
            <a:pPr algn="ctr"/>
            <a:r>
              <a:rPr lang="fr-FR" sz="1000" b="1" dirty="0"/>
              <a:t>d</a:t>
            </a:r>
            <a:r>
              <a:rPr lang="fr-FR" sz="1000" b="1" dirty="0" smtClean="0"/>
              <a:t>u stade toulousain</a:t>
            </a:r>
            <a:endParaRPr lang="fr-FR" sz="1000" b="1" dirty="0"/>
          </a:p>
        </p:txBody>
      </p:sp>
    </p:spTree>
    <p:extLst>
      <p:ext uri="{BB962C8B-B14F-4D97-AF65-F5344CB8AC3E}">
        <p14:creationId xmlns:p14="http://schemas.microsoft.com/office/powerpoint/2010/main" val="337500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3913" y="548680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BREF……………ON L’ AVAIT PRÉVENU </a:t>
            </a:r>
            <a:endParaRPr lang="fr-FR" sz="2800" b="1" dirty="0"/>
          </a:p>
        </p:txBody>
      </p:sp>
      <p:pic>
        <p:nvPicPr>
          <p:cNvPr id="5122" name="Picture 2" descr="C:\Users\caroline\Desktop\tronc voi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25" y="1437657"/>
            <a:ext cx="6048672" cy="45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90397" y="1268760"/>
            <a:ext cx="77768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latin typeface="Cooper Black" pitchFamily="18" charset="0"/>
              </a:rPr>
              <a:t>POUR CONCLURE MES AMIS, JE  LUI PROPOSERAI VIVEMENT DE CONTINUER DANS L’ELECTROMÉNAGER….. CAR …</a:t>
            </a:r>
            <a:endParaRPr lang="fr-FR" sz="32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aroline\Desktop\seb c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63356" cy="405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4766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Cooper Black" pitchFamily="18" charset="0"/>
              </a:rPr>
              <a:t>SEB C’EST BIEN !!!!!!!!!!!!!!!!!!!!!!!!</a:t>
            </a:r>
            <a:endParaRPr lang="fr-FR" sz="3600" b="1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155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</dc:creator>
  <cp:lastModifiedBy>caroline</cp:lastModifiedBy>
  <cp:revision>6</cp:revision>
  <dcterms:created xsi:type="dcterms:W3CDTF">2013-02-28T09:38:20Z</dcterms:created>
  <dcterms:modified xsi:type="dcterms:W3CDTF">2013-02-28T11:00:51Z</dcterms:modified>
</cp:coreProperties>
</file>