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7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1" r:id="rId16"/>
    <p:sldId id="272" r:id="rId17"/>
    <p:sldId id="269" r:id="rId18"/>
    <p:sldId id="270" r:id="rId19"/>
    <p:sldId id="273" r:id="rId20"/>
    <p:sldId id="274" r:id="rId2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989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necteur droit 3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necteur droit 4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Ellipse 5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28" name="Titr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7" name="Espace réservé de la date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9069B-1D2A-4C15-98DD-2A8C1ACDF126}" type="datetimeFigureOut">
              <a:rPr lang="fr-FR"/>
              <a:pPr>
                <a:defRPr/>
              </a:pPr>
              <a:t>25/02/2013</a:t>
            </a:fld>
            <a:endParaRPr lang="fr-FR"/>
          </a:p>
        </p:txBody>
      </p:sp>
      <p:sp>
        <p:nvSpPr>
          <p:cNvPr id="8" name="Espace réservé du numéro de diapositive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5B6DA-43C4-47B3-93B8-3F581775699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10" name="Espace réservé du pied de page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contenu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7" name="Titre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4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F3DD4-88BD-4A89-8D5D-552941EAC8F8}" type="datetimeFigureOut">
              <a:rPr lang="fr-FR"/>
              <a:pPr>
                <a:defRPr/>
              </a:pPr>
              <a:t>25/02/2013</a:t>
            </a:fld>
            <a:endParaRPr lang="fr-FR"/>
          </a:p>
        </p:txBody>
      </p:sp>
      <p:sp>
        <p:nvSpPr>
          <p:cNvPr id="5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AD2DD-4920-41AE-A9CE-7B5BFB5574C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necteur droit 3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855FD-D0DA-4AEA-9FB8-1C52766D252B}" type="datetimeFigureOut">
              <a:rPr lang="fr-FR"/>
              <a:pPr>
                <a:defRPr/>
              </a:pPr>
              <a:t>25/02/2013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2C292-9289-4CD3-BE22-D63B43FFC7A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62A8E-DD85-43FE-BDCD-AE3E390E9D58}" type="datetimeFigureOut">
              <a:rPr lang="fr-FR"/>
              <a:pPr>
                <a:defRPr/>
              </a:pPr>
              <a:t>25/02/2013</a:t>
            </a:fld>
            <a:endParaRPr lang="fr-FR"/>
          </a:p>
        </p:txBody>
      </p:sp>
      <p:sp>
        <p:nvSpPr>
          <p:cNvPr id="6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80CB5-C3FE-49B2-A88A-644C166DF8E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necteur droit 6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7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32" name="Espace réservé du contenu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34" name="Espace réservé du contenu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40D6F-19A0-42EA-99F5-2FCAD32E446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10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Espace réservé de la dat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EADFEB-7878-4DDD-8D29-AC3424BE5672}" type="datetimeFigureOut">
              <a:rPr lang="fr-FR"/>
              <a:pPr>
                <a:defRPr/>
              </a:pPr>
              <a:t>25/02/2013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E824B-561A-4F26-BA50-4E63A37A6491}" type="datetimeFigureOut">
              <a:rPr lang="fr-FR"/>
              <a:pPr>
                <a:defRPr/>
              </a:pPr>
              <a:t>25/02/2013</a:t>
            </a:fld>
            <a:endParaRPr lang="fr-FR"/>
          </a:p>
        </p:txBody>
      </p:sp>
      <p:sp>
        <p:nvSpPr>
          <p:cNvPr id="4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CA336-7E89-4F38-80E9-25D7A4FAED5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F068D-D23E-4956-8790-99541BB418D7}" type="datetimeFigureOut">
              <a:rPr lang="fr-FR"/>
              <a:pPr>
                <a:defRPr/>
              </a:pPr>
              <a:t>25/02/2013</a:t>
            </a:fld>
            <a:endParaRPr lang="fr-FR"/>
          </a:p>
        </p:txBody>
      </p:sp>
      <p:sp>
        <p:nvSpPr>
          <p:cNvPr id="3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816AB-9F06-481B-8600-C59D68AEBEB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Espace réservé du contenu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31" name="Titr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5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BCC7F-C8F6-4658-85D1-4DFE03832E3E}" type="datetimeFigureOut">
              <a:rPr lang="fr-FR"/>
              <a:pPr>
                <a:defRPr/>
              </a:pPr>
              <a:t>25/02/2013</a:t>
            </a:fld>
            <a:endParaRPr lang="fr-FR"/>
          </a:p>
        </p:txBody>
      </p:sp>
      <p:sp>
        <p:nvSpPr>
          <p:cNvPr id="6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547986-B69F-47AA-89E7-2F42C0DF709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FFDE9-4E19-4B05-9A54-10374EE0B0E0}" type="datetimeFigureOut">
              <a:rPr lang="fr-FR"/>
              <a:pPr>
                <a:defRPr/>
              </a:pPr>
              <a:t>25/02/2013</a:t>
            </a:fld>
            <a:endParaRPr lang="fr-FR"/>
          </a:p>
        </p:txBody>
      </p:sp>
      <p:sp>
        <p:nvSpPr>
          <p:cNvPr id="6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BF1015-0B28-4308-8EA5-3C6E468536C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823DAB-1D34-4C58-809E-EEE52262DA32}" type="datetimeFigureOut">
              <a:rPr lang="fr-FR"/>
              <a:pPr>
                <a:defRPr/>
              </a:pPr>
              <a:t>25/02/2013</a:t>
            </a:fld>
            <a:endParaRPr lang="fr-FR"/>
          </a:p>
        </p:txBody>
      </p:sp>
      <p:sp>
        <p:nvSpPr>
          <p:cNvPr id="5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04967-E576-4852-BA50-7CA6138AAAC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AFE674-E89A-43B2-8439-40B6A79D75BF}" type="datetimeFigureOut">
              <a:rPr lang="fr-FR"/>
              <a:pPr>
                <a:defRPr/>
              </a:pPr>
              <a:t>25/02/2013</a:t>
            </a:fld>
            <a:endParaRPr lang="fr-FR"/>
          </a:p>
        </p:txBody>
      </p:sp>
      <p:sp>
        <p:nvSpPr>
          <p:cNvPr id="5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8ED5B-7372-443F-8575-9A9CC7A5D14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exte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24" name="Espace réservé de la date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FB6C2F-E856-40DF-8A7E-EEB4FC7C4DC3}" type="datetimeFigureOut">
              <a:rPr lang="fr-FR"/>
              <a:pPr>
                <a:defRPr/>
              </a:pPr>
              <a:t>25/02/2013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baseline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E7232C1-861E-44BD-B1E3-8579CE224E2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5" name="Espace réservé du titre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73" r:id="rId1"/>
    <p:sldLayoutId id="2147483765" r:id="rId2"/>
    <p:sldLayoutId id="2147483774" r:id="rId3"/>
    <p:sldLayoutId id="2147483766" r:id="rId4"/>
    <p:sldLayoutId id="2147483775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468313" y="1341438"/>
            <a:ext cx="8229600" cy="45720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fr-FR" sz="4800" smtClean="0">
                <a:latin typeface="Algerian" pitchFamily="82" charset="0"/>
              </a:rPr>
              <a:t>L’ardèche</a:t>
            </a:r>
          </a:p>
          <a:p>
            <a:pPr eaLnBrk="1" hangingPunct="1"/>
            <a:endParaRPr lang="fr-FR" sz="4000" smtClean="0">
              <a:latin typeface="Algerian" pitchFamily="82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fr-FR" sz="4000" smtClean="0">
                <a:latin typeface="Algerian" pitchFamily="82" charset="0"/>
              </a:rPr>
              <a:t>                      sous</a:t>
            </a:r>
            <a:endParaRPr lang="fr-FR" sz="4800" smtClean="0">
              <a:latin typeface="Algerian" pitchFamily="82" charset="0"/>
            </a:endParaRPr>
          </a:p>
          <a:p>
            <a:pPr eaLnBrk="1" hangingPunct="1"/>
            <a:endParaRPr lang="fr-FR" sz="4800" smtClean="0">
              <a:latin typeface="Algerian" pitchFamily="82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fr-FR" sz="4800" smtClean="0">
                <a:latin typeface="Algerian" pitchFamily="82" charset="0"/>
              </a:rPr>
              <a:t>                               la  neige</a:t>
            </a:r>
          </a:p>
        </p:txBody>
      </p:sp>
    </p:spTree>
  </p:cSld>
  <p:clrMapOvr>
    <a:masterClrMapping/>
  </p:clrMapOvr>
  <p:transition spd="slow" advClick="0" advTm="4000">
    <p:sndAc>
      <p:stSnd>
        <p:snd r:embed="rId2" name="secret garden - adag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57200" y="3700463"/>
            <a:ext cx="83058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fr-FR"/>
          </a:p>
        </p:txBody>
      </p:sp>
      <p:pic>
        <p:nvPicPr>
          <p:cNvPr id="4" name="Image 3" descr="P1030248 (Copier)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1332656" y="378000"/>
            <a:ext cx="11520000" cy="6480000"/>
          </a:xfrm>
          <a:prstGeom prst="rect">
            <a:avLst/>
          </a:prstGeom>
        </p:spPr>
      </p:pic>
      <p:pic>
        <p:nvPicPr>
          <p:cNvPr id="6" name="Image 5" descr="P1030248 (Copier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31913" y="0"/>
            <a:ext cx="12192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P1030249 (Copier)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08000" y="1526540"/>
            <a:ext cx="8128000" cy="4566920"/>
          </a:xfrm>
        </p:spPr>
      </p:pic>
      <p:pic>
        <p:nvPicPr>
          <p:cNvPr id="5" name="Image 4" descr="P1030246 (Copier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44575" y="0"/>
            <a:ext cx="12120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P1030245 (Copier)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40000"/>
          </a:blip>
          <a:srcRect/>
          <a:stretch>
            <a:fillRect/>
          </a:stretch>
        </p:blipFill>
        <p:spPr>
          <a:xfrm>
            <a:off x="-973138" y="738188"/>
            <a:ext cx="10891838" cy="6119812"/>
          </a:xfrm>
        </p:spPr>
      </p:pic>
      <p:pic>
        <p:nvPicPr>
          <p:cNvPr id="5" name="Image 4" descr="P1030245 (Copier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73138" y="0"/>
            <a:ext cx="12206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P1030250 (Copier)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1052736"/>
            <a:ext cx="9610679" cy="5400000"/>
          </a:xfrm>
        </p:spPr>
      </p:pic>
      <p:pic>
        <p:nvPicPr>
          <p:cNvPr id="5" name="Image 4" descr="P1030250 (Copier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31913" y="0"/>
            <a:ext cx="12638088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P1030259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1549400" y="0"/>
            <a:ext cx="12206288" cy="6858000"/>
          </a:xfrm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P1030260 (Copier)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1188640" y="0"/>
            <a:ext cx="12814237" cy="7200000"/>
          </a:xfrm>
        </p:spPr>
      </p:pic>
      <p:pic>
        <p:nvPicPr>
          <p:cNvPr id="5" name="Image 4" descr="P1030260 (Copier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31913" y="0"/>
            <a:ext cx="13030201" cy="719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P1030261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1476672" y="0"/>
            <a:ext cx="12811388" cy="7200000"/>
          </a:xfrm>
        </p:spPr>
      </p:pic>
      <p:pic>
        <p:nvPicPr>
          <p:cNvPr id="5" name="Image 4" descr="P1030261 (Copier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76375" y="0"/>
            <a:ext cx="12814300" cy="719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P1030262 (Copier)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1620688" y="0"/>
            <a:ext cx="12814238" cy="7200000"/>
          </a:xfrm>
        </p:spPr>
      </p:pic>
      <p:pic>
        <p:nvPicPr>
          <p:cNvPr id="5" name="Image 4" descr="P1030262 (Copier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92275" y="0"/>
            <a:ext cx="12960350" cy="728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P1030265 (Copier)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1908720" y="0"/>
            <a:ext cx="12814239" cy="7200000"/>
          </a:xfrm>
        </p:spPr>
      </p:pic>
      <p:pic>
        <p:nvPicPr>
          <p:cNvPr id="5" name="Image 4" descr="P1030265 (Copier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8175" y="0"/>
            <a:ext cx="12814300" cy="719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P1030268 (Copier)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1548680" y="-342000"/>
            <a:ext cx="12814238" cy="7200000"/>
          </a:xfrm>
        </p:spPr>
      </p:pic>
      <p:pic>
        <p:nvPicPr>
          <p:cNvPr id="5" name="Image 4" descr="P1030268 (Copier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49400" y="-341313"/>
            <a:ext cx="12814300" cy="719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P1030271 (Copier)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2124744" y="0"/>
            <a:ext cx="12814238" cy="7200000"/>
          </a:xfrm>
        </p:spPr>
      </p:pic>
      <p:pic>
        <p:nvPicPr>
          <p:cNvPr id="5" name="Image 4" descr="P1030271 (Copier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97100" y="0"/>
            <a:ext cx="12890500" cy="719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3" descr="P1030274 (Copier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52638" y="-341313"/>
            <a:ext cx="12814301" cy="719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P1030275 (Copier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052638" y="-341313"/>
            <a:ext cx="12814301" cy="719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P1030276 (Copier)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052638" y="-341313"/>
            <a:ext cx="12814301" cy="719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P1030288 (Copier)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1476672" y="0"/>
            <a:ext cx="12814238" cy="7200000"/>
          </a:xfrm>
        </p:spPr>
      </p:pic>
      <p:pic>
        <p:nvPicPr>
          <p:cNvPr id="5" name="Image 4" descr="P1030288 (Copier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76375" y="0"/>
            <a:ext cx="12814300" cy="719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P1030281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1765300" y="-341313"/>
            <a:ext cx="12814300" cy="7199313"/>
          </a:xfrm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P1030296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1908175" y="0"/>
            <a:ext cx="12814300" cy="7199313"/>
          </a:xfrm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Espace réservé du contenu 3" descr="P1030290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1260475" y="0"/>
            <a:ext cx="12814300" cy="7199313"/>
          </a:xfrm>
        </p:spPr>
      </p:pic>
      <p:pic>
        <p:nvPicPr>
          <p:cNvPr id="5" name="Image 4" descr="P1030290 (Copier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1628775"/>
            <a:ext cx="9610725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P1030290 (Copier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1700213"/>
            <a:ext cx="9610725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P1030297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1404938" y="-341313"/>
            <a:ext cx="12814301" cy="7199313"/>
          </a:xfrm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P103029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1981200" y="0"/>
            <a:ext cx="12800013" cy="7199313"/>
          </a:xfrm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fr-FR" sz="2800" smtClean="0">
              <a:latin typeface="Algerian" pitchFamily="82" charset="0"/>
            </a:endParaRPr>
          </a:p>
          <a:p>
            <a:pPr eaLnBrk="1" hangingPunct="1"/>
            <a:endParaRPr lang="fr-FR" sz="2800" smtClean="0">
              <a:latin typeface="Algerian" pitchFamily="82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908175" y="404813"/>
            <a:ext cx="6048375" cy="82788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latin typeface="Algerian" pitchFamily="82" charset="0"/>
                <a:cs typeface="+mn-cs"/>
              </a:rPr>
              <a:t>Photos   </a:t>
            </a:r>
            <a:r>
              <a:rPr lang="fr-FR" sz="3200" dirty="0">
                <a:latin typeface="Algerian" pitchFamily="82" charset="0"/>
                <a:cs typeface="+mn-cs"/>
              </a:rPr>
              <a:t>personnelles prises  </a:t>
            </a:r>
            <a:r>
              <a:rPr lang="fr-FR" sz="3200" dirty="0">
                <a:latin typeface="Algerian" pitchFamily="82" charset="0"/>
                <a:cs typeface="+mn-cs"/>
              </a:rPr>
              <a:t>en </a:t>
            </a:r>
            <a:r>
              <a:rPr lang="fr-FR" sz="3200" dirty="0" err="1">
                <a:latin typeface="Algerian" pitchFamily="82" charset="0"/>
                <a:cs typeface="+mn-cs"/>
              </a:rPr>
              <a:t>ardèche</a:t>
            </a:r>
            <a:r>
              <a:rPr lang="fr-FR" sz="3200" dirty="0">
                <a:latin typeface="Algerian" pitchFamily="82" charset="0"/>
                <a:cs typeface="+mn-cs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latin typeface="Algerian" pitchFamily="82" charset="0"/>
                <a:cs typeface="+mn-cs"/>
              </a:rPr>
              <a:t>Le  </a:t>
            </a:r>
            <a:r>
              <a:rPr lang="fr-FR" sz="3200" dirty="0">
                <a:latin typeface="Algerian" pitchFamily="82" charset="0"/>
                <a:cs typeface="+mn-cs"/>
              </a:rPr>
              <a:t>11/02/2013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200" dirty="0">
              <a:latin typeface="Algerian" pitchFamily="82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latin typeface="Algerian" pitchFamily="82" charset="0"/>
                <a:cs typeface="+mn-cs"/>
              </a:rPr>
              <a:t>Diaporama et photos 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i="1" dirty="0">
                <a:solidFill>
                  <a:schemeClr val="tx2">
                    <a:lumMod val="75000"/>
                  </a:schemeClr>
                </a:solidFill>
                <a:latin typeface="Algerian" pitchFamily="82" charset="0"/>
                <a:cs typeface="+mn-cs"/>
              </a:rPr>
              <a:t>		                </a:t>
            </a:r>
            <a:r>
              <a:rPr lang="fr-FR" sz="2400" i="1" dirty="0">
                <a:solidFill>
                  <a:schemeClr val="tx2">
                    <a:lumMod val="75000"/>
                  </a:schemeClr>
                </a:solidFill>
                <a:latin typeface="Algerian" pitchFamily="82" charset="0"/>
                <a:cs typeface="+mn-cs"/>
              </a:rPr>
              <a:t>Joël </a:t>
            </a:r>
            <a:r>
              <a:rPr lang="fr-FR" sz="2400" i="1" dirty="0" err="1">
                <a:solidFill>
                  <a:schemeClr val="tx2">
                    <a:lumMod val="75000"/>
                  </a:schemeClr>
                </a:solidFill>
                <a:latin typeface="Algerian" pitchFamily="82" charset="0"/>
                <a:cs typeface="+mn-cs"/>
              </a:rPr>
              <a:t>marini</a:t>
            </a:r>
            <a:endParaRPr lang="fr-FR" sz="2400" i="1" dirty="0">
              <a:solidFill>
                <a:schemeClr val="tx2">
                  <a:lumMod val="75000"/>
                </a:schemeClr>
              </a:solidFill>
              <a:latin typeface="Algerian" pitchFamily="82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i="1" dirty="0">
              <a:solidFill>
                <a:schemeClr val="tx2">
                  <a:lumMod val="75000"/>
                </a:schemeClr>
              </a:solidFill>
              <a:latin typeface="Algerian" pitchFamily="82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i="1" dirty="0">
                <a:latin typeface="Algerian" pitchFamily="82" charset="0"/>
                <a:cs typeface="+mn-cs"/>
              </a:rPr>
              <a:t>Musique :  </a:t>
            </a:r>
            <a:r>
              <a:rPr lang="fr-FR" sz="2800" i="1" dirty="0">
                <a:solidFill>
                  <a:schemeClr val="tx2">
                    <a:lumMod val="75000"/>
                  </a:schemeClr>
                </a:solidFill>
                <a:latin typeface="Algerian" pitchFamily="82" charset="0"/>
                <a:cs typeface="+mn-cs"/>
              </a:rPr>
              <a:t>secret </a:t>
            </a:r>
            <a:r>
              <a:rPr lang="fr-FR" sz="2800" i="1" dirty="0" err="1">
                <a:solidFill>
                  <a:schemeClr val="tx2">
                    <a:lumMod val="75000"/>
                  </a:schemeClr>
                </a:solidFill>
                <a:latin typeface="Algerian" pitchFamily="82" charset="0"/>
                <a:cs typeface="+mn-cs"/>
              </a:rPr>
              <a:t>garden</a:t>
            </a:r>
            <a:r>
              <a:rPr lang="fr-FR" sz="2800" i="1" dirty="0">
                <a:solidFill>
                  <a:schemeClr val="tx2">
                    <a:lumMod val="75000"/>
                  </a:schemeClr>
                </a:solidFill>
                <a:latin typeface="Algerian" pitchFamily="82" charset="0"/>
                <a:cs typeface="+mn-cs"/>
              </a:rPr>
              <a:t> - 			  adagio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200" i="1" dirty="0">
              <a:solidFill>
                <a:schemeClr val="tx2">
                  <a:lumMod val="75000"/>
                </a:schemeClr>
              </a:solidFill>
              <a:latin typeface="Algerian" pitchFamily="82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i="1" dirty="0">
              <a:solidFill>
                <a:schemeClr val="tx2">
                  <a:lumMod val="75000"/>
                </a:schemeClr>
              </a:solidFill>
              <a:latin typeface="Algerian" pitchFamily="82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solidFill>
                  <a:srgbClr val="FF0000"/>
                </a:solidFill>
                <a:latin typeface="Algerian" pitchFamily="82" charset="0"/>
                <a:cs typeface="+mn-cs"/>
              </a:rPr>
              <a:t>Tous droits réservés</a:t>
            </a:r>
            <a:endParaRPr lang="fr-FR" sz="2000" i="1" dirty="0">
              <a:solidFill>
                <a:srgbClr val="FF0000"/>
              </a:solidFill>
              <a:latin typeface="Algerian" pitchFamily="82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200" i="1" dirty="0">
              <a:solidFill>
                <a:schemeClr val="tx2">
                  <a:lumMod val="75000"/>
                </a:schemeClr>
              </a:solidFill>
              <a:latin typeface="Algerian" pitchFamily="82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i="1" dirty="0">
                <a:solidFill>
                  <a:schemeClr val="tx2">
                    <a:lumMod val="75000"/>
                  </a:schemeClr>
                </a:solidFill>
                <a:latin typeface="Algerian" pitchFamily="82" charset="0"/>
                <a:cs typeface="+mn-cs"/>
              </a:rPr>
              <a:t>F   i   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latin typeface="Algerian" pitchFamily="82" charset="0"/>
                <a:cs typeface="+mn-cs"/>
              </a:rPr>
              <a:t>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600" dirty="0">
              <a:latin typeface="Algerian" pitchFamily="82" charset="0"/>
              <a:cs typeface="+mn-cs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ier">
  <a:themeElements>
    <a:clrScheme name="Papi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i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i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247</TotalTime>
  <Words>17</Words>
  <Application>Microsoft Office PowerPoint</Application>
  <PresentationFormat>Affichage à l'écran (4:3)</PresentationFormat>
  <Paragraphs>18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6" baseType="lpstr">
      <vt:lpstr>Arial</vt:lpstr>
      <vt:lpstr>Constantia</vt:lpstr>
      <vt:lpstr>Wingdings 2</vt:lpstr>
      <vt:lpstr>Calibri</vt:lpstr>
      <vt:lpstr>Algerian</vt:lpstr>
      <vt:lpstr>Papier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Utilisateur</dc:creator>
  <cp:lastModifiedBy>Utilisateur</cp:lastModifiedBy>
  <cp:revision>24</cp:revision>
  <dcterms:created xsi:type="dcterms:W3CDTF">2013-02-11T15:35:33Z</dcterms:created>
  <dcterms:modified xsi:type="dcterms:W3CDTF">2013-02-25T15:36:40Z</dcterms:modified>
</cp:coreProperties>
</file>