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70" r:id="rId2"/>
    <p:sldId id="257" r:id="rId3"/>
    <p:sldId id="271" r:id="rId4"/>
    <p:sldId id="262" r:id="rId5"/>
    <p:sldId id="269" r:id="rId6"/>
    <p:sldId id="259" r:id="rId7"/>
    <p:sldId id="260" r:id="rId8"/>
    <p:sldId id="261" r:id="rId9"/>
    <p:sldId id="263" r:id="rId10"/>
    <p:sldId id="264" r:id="rId11"/>
    <p:sldId id="268" r:id="rId12"/>
    <p:sldId id="265" r:id="rId13"/>
    <p:sldId id="266" r:id="rId14"/>
    <p:sldId id="267"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6420" autoAdjust="0"/>
  </p:normalViewPr>
  <p:slideViewPr>
    <p:cSldViewPr>
      <p:cViewPr varScale="1">
        <p:scale>
          <a:sx n="79" d="100"/>
          <a:sy n="79" d="100"/>
        </p:scale>
        <p:origin x="-1500" y="-96"/>
      </p:cViewPr>
      <p:guideLst>
        <p:guide orient="horz" pos="2160"/>
        <p:guide pos="2880"/>
      </p:guideLst>
    </p:cSldViewPr>
  </p:slideViewPr>
  <p:outlineViewPr>
    <p:cViewPr>
      <p:scale>
        <a:sx n="33" d="100"/>
        <a:sy n="33" d="100"/>
      </p:scale>
      <p:origin x="102" y="4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06T00:06:48.752" idx="1">
    <p:pos x="4188" y="43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111F3-46EF-4FF3-84CB-3F54A6E080FF}" type="datetimeFigureOut">
              <a:rPr lang="fr-FR" smtClean="0"/>
              <a:pPr/>
              <a:t>06/02/2013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5E03B-7777-42CA-95B2-C165FDE15557}"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10176D3D-5667-40F0-BF43-B4C8B56BFA77}"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10176D3D-5667-40F0-BF43-B4C8B56BFA77}"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BEA2419-8060-4D64-9172-B05ADFA14F7A}" type="datetimeFigureOut">
              <a:rPr lang="fr-FR" smtClean="0"/>
              <a:pPr/>
              <a:t>06/02/2013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0176D3D-5667-40F0-BF43-B4C8B56BFA77}" type="slidenum">
              <a:rPr lang="fr-FR" smtClean="0"/>
              <a:pPr/>
              <a:t>‹N°›</a:t>
            </a:fld>
            <a:endParaRPr lang="fr-FR" dirty="0"/>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BEA2419-8060-4D64-9172-B05ADFA14F7A}" type="datetimeFigureOut">
              <a:rPr lang="fr-FR" smtClean="0"/>
              <a:pPr/>
              <a:t>06/02/2013</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0176D3D-5667-40F0-BF43-B4C8B56BFA77}"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edg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Fabrication d’un moulinet alu</a:t>
            </a:r>
            <a:endParaRPr lang="fr-FR" dirty="0"/>
          </a:p>
        </p:txBody>
      </p:sp>
      <p:pic>
        <p:nvPicPr>
          <p:cNvPr id="3" name="Image 2" descr="DSC07057.JPG"/>
          <p:cNvPicPr>
            <a:picLocks noChangeAspect="1"/>
          </p:cNvPicPr>
          <p:nvPr/>
        </p:nvPicPr>
        <p:blipFill>
          <a:blip r:embed="rId2" cstate="print"/>
          <a:stretch>
            <a:fillRect/>
          </a:stretch>
        </p:blipFill>
        <p:spPr>
          <a:xfrm>
            <a:off x="2000250" y="1500187"/>
            <a:ext cx="5143500" cy="3857625"/>
          </a:xfrm>
          <a:prstGeom prst="rect">
            <a:avLst/>
          </a:prstGeom>
        </p:spPr>
      </p:pic>
    </p:spTree>
  </p:cSld>
  <p:clrMapOvr>
    <a:masterClrMapping/>
  </p:clrMapOvr>
  <p:transition spd="med" advTm="10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DSC07058.JPG"/>
          <p:cNvPicPr>
            <a:picLocks noGrp="1" noChangeAspect="1"/>
          </p:cNvPicPr>
          <p:nvPr>
            <p:ph type="pic" idx="4294967295"/>
          </p:nvPr>
        </p:nvPicPr>
        <p:blipFill>
          <a:blip r:embed="rId2" cstate="print"/>
          <a:srcRect t="22917" b="22917"/>
          <a:stretch>
            <a:fillRect/>
          </a:stretch>
        </p:blipFill>
        <p:spPr>
          <a:xfrm>
            <a:off x="1619672" y="1628800"/>
            <a:ext cx="5486400" cy="3962400"/>
          </a:xfrm>
        </p:spPr>
      </p:pic>
      <p:sp>
        <p:nvSpPr>
          <p:cNvPr id="4" name="Espace réservé du texte 3"/>
          <p:cNvSpPr>
            <a:spLocks noGrp="1"/>
          </p:cNvSpPr>
          <p:nvPr>
            <p:ph type="body" sz="half" idx="4294967295"/>
          </p:nvPr>
        </p:nvSpPr>
        <p:spPr>
          <a:xfrm>
            <a:off x="1619672" y="548680"/>
            <a:ext cx="5486400" cy="962273"/>
          </a:xfrm>
        </p:spPr>
        <p:txBody>
          <a:bodyPr>
            <a:normAutofit fontScale="92500"/>
          </a:bodyPr>
          <a:lstStyle/>
          <a:p>
            <a:pPr algn="l"/>
            <a:r>
              <a:rPr lang="fr-FR" dirty="0" smtClean="0"/>
              <a:t>Toutes les pièces en alu, ont été poncées, anodisées et polies.</a:t>
            </a:r>
            <a:endParaRPr lang="fr-FR" dirty="0"/>
          </a:p>
        </p:txBody>
      </p:sp>
    </p:spTree>
  </p:cSld>
  <p:clrMapOvr>
    <a:masterClrMapping/>
  </p:clrMapOvr>
  <p:transition spd="med" advTm="10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07062.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ransition spd="med" advTm="10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DSC07051.JPG"/>
          <p:cNvPicPr>
            <a:picLocks noGrp="1" noChangeAspect="1"/>
          </p:cNvPicPr>
          <p:nvPr>
            <p:ph type="pic" idx="4294967295"/>
          </p:nvPr>
        </p:nvPicPr>
        <p:blipFill>
          <a:blip r:embed="rId2" cstate="print"/>
          <a:srcRect t="1852" b="1852"/>
          <a:stretch>
            <a:fillRect/>
          </a:stretch>
        </p:blipFill>
        <p:spPr>
          <a:xfrm>
            <a:off x="1619672" y="1772816"/>
            <a:ext cx="5486400" cy="3962400"/>
          </a:xfrm>
        </p:spPr>
      </p:pic>
      <p:sp>
        <p:nvSpPr>
          <p:cNvPr id="8" name="Espace réservé du texte 7"/>
          <p:cNvSpPr>
            <a:spLocks noGrp="1"/>
          </p:cNvSpPr>
          <p:nvPr>
            <p:ph type="body" sz="half" idx="4294967295"/>
          </p:nvPr>
        </p:nvSpPr>
        <p:spPr>
          <a:xfrm>
            <a:off x="1619672" y="188640"/>
            <a:ext cx="5472608" cy="1508399"/>
          </a:xfrm>
        </p:spPr>
        <p:txBody>
          <a:bodyPr>
            <a:normAutofit fontScale="55000" lnSpcReduction="20000"/>
          </a:bodyPr>
          <a:lstStyle/>
          <a:p>
            <a:pPr algn="l"/>
            <a:r>
              <a:rPr lang="fr-FR" dirty="0" smtClean="0"/>
              <a:t>Toute la visserie est inox, le moulinet est équipé d’une bobine </a:t>
            </a:r>
            <a:r>
              <a:rPr lang="fr-FR" dirty="0" err="1" smtClean="0"/>
              <a:t>dyneemA</a:t>
            </a:r>
            <a:r>
              <a:rPr lang="fr-FR" dirty="0" smtClean="0"/>
              <a:t> de 50 m(capacité 80m)Le moulinet m’est revenu a 45 euros, le prix du dyneema!Pour ce montage il vous faut scie sauteuse lame alu, emporte pièce métal, taraud,filiere,perceuse a colonne, et un peu d’alu. </a:t>
            </a:r>
            <a:endParaRPr lang="fr-FR" dirty="0"/>
          </a:p>
        </p:txBody>
      </p:sp>
    </p:spTree>
  </p:cSld>
  <p:clrMapOvr>
    <a:masterClrMapping/>
  </p:clrMapOvr>
  <p:transition spd="med" advTm="10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DSC07059.JPG"/>
          <p:cNvPicPr>
            <a:picLocks noGrp="1" noChangeAspect="1"/>
          </p:cNvPicPr>
          <p:nvPr>
            <p:ph type="pic" idx="4294967295"/>
          </p:nvPr>
        </p:nvPicPr>
        <p:blipFill>
          <a:blip r:embed="rId2" cstate="print"/>
          <a:srcRect t="22917" b="22917"/>
          <a:stretch>
            <a:fillRect/>
          </a:stretch>
        </p:blipFill>
        <p:spPr>
          <a:xfrm>
            <a:off x="1907704" y="1844824"/>
            <a:ext cx="5486400" cy="3962400"/>
          </a:xfrm>
        </p:spPr>
      </p:pic>
      <p:sp>
        <p:nvSpPr>
          <p:cNvPr id="4" name="Espace réservé du texte 3"/>
          <p:cNvSpPr>
            <a:spLocks noGrp="1"/>
          </p:cNvSpPr>
          <p:nvPr>
            <p:ph type="body" sz="half" idx="4294967295"/>
          </p:nvPr>
        </p:nvSpPr>
        <p:spPr>
          <a:xfrm>
            <a:off x="1979712" y="260648"/>
            <a:ext cx="5486400" cy="530225"/>
          </a:xfrm>
        </p:spPr>
        <p:txBody>
          <a:bodyPr>
            <a:noAutofit/>
          </a:bodyPr>
          <a:lstStyle/>
          <a:p>
            <a:r>
              <a:rPr lang="fr-FR" sz="1400" dirty="0" smtClean="0"/>
              <a:t>Pour les diamètres de perçage taraudage, pour l’anodisation de l’alu, pour le principe de fabrication d’un moulinet, renseignements sur internet. Les dimensions du moulinet sont adaptées a la taille du fusil(120 triple sandows)Pour un 90 faites un tambour de 6-7 cm de diam .	</a:t>
            </a:r>
            <a:endParaRPr lang="fr-FR" sz="1400" dirty="0"/>
          </a:p>
        </p:txBody>
      </p:sp>
    </p:spTree>
  </p:cSld>
  <p:clrMapOvr>
    <a:masterClrMapping/>
  </p:clrMapOvr>
  <p:transition spd="med" advTm="10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pour une image  4" descr="DSC07056.JPG"/>
          <p:cNvPicPr>
            <a:picLocks noGrp="1" noChangeAspect="1"/>
          </p:cNvPicPr>
          <p:nvPr>
            <p:ph type="pic" idx="1"/>
          </p:nvPr>
        </p:nvPicPr>
        <p:blipFill>
          <a:blip r:embed="rId2" cstate="print"/>
          <a:stretch>
            <a:fillRect/>
          </a:stretch>
        </p:blipFill>
        <p:spPr>
          <a:xfrm>
            <a:off x="2220634" y="692696"/>
            <a:ext cx="4428492" cy="5904656"/>
          </a:xfrm>
          <a:prstGeom prst="rect">
            <a:avLst/>
          </a:prstGeom>
          <a:ln>
            <a:noFill/>
          </a:ln>
          <a:effectLst>
            <a:outerShdw blurRad="292100" dist="139700" dir="2700000" algn="tl" rotWithShape="0">
              <a:srgbClr val="333333">
                <a:alpha val="65000"/>
              </a:srgbClr>
            </a:outerShdw>
          </a:effectLst>
        </p:spPr>
      </p:pic>
      <p:sp>
        <p:nvSpPr>
          <p:cNvPr id="4" name="Espace réservé du texte 3"/>
          <p:cNvSpPr>
            <a:spLocks noGrp="1"/>
          </p:cNvSpPr>
          <p:nvPr>
            <p:ph type="body" sz="half" idx="2"/>
          </p:nvPr>
        </p:nvSpPr>
        <p:spPr>
          <a:xfrm>
            <a:off x="1763688" y="1124744"/>
            <a:ext cx="5486400" cy="530352"/>
          </a:xfrm>
        </p:spPr>
        <p:txBody>
          <a:bodyPr/>
          <a:lstStyle/>
          <a:p>
            <a:pPr algn="l"/>
            <a:r>
              <a:rPr lang="fr-FR" dirty="0" smtClean="0"/>
              <a:t>Voila un </a:t>
            </a:r>
            <a:r>
              <a:rPr lang="fr-FR" b="1" dirty="0" smtClean="0"/>
              <a:t>petit</a:t>
            </a:r>
            <a:r>
              <a:rPr lang="fr-FR" dirty="0" smtClean="0"/>
              <a:t> tutoriel pour bricoler un moulinet alu  pas cher. Bonnes chasses a tous.                          Thonthon29.</a:t>
            </a:r>
            <a:endParaRPr lang="fr-FR" dirty="0"/>
          </a:p>
        </p:txBody>
      </p:sp>
    </p:spTree>
  </p:cSld>
  <p:clrMapOvr>
    <a:masterClrMapping/>
  </p:clrMapOvr>
  <p:transition spd="med" advTm="10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Découper dans une tôle d’alu de 5 mm(ou 3 mm) 2 disques de 10 cm de diamètre percer le centre de chaque disques  diam10.25 mm .Dessiner 4 quartiers égaux sur les 2 disques , percer au centre des diagonales a l’emporte pièce  diamètre 20mm.  Découper un morceau de tube alu 12/10 de 4.5 cm de long, fileter les 2 extrémités du tube. Visser les 2 disques sur le tube(avec un peu de frein filet)Percer le tube, au diamètre 4 mm sans traverser le tube (pour le passage du nœud </a:t>
            </a:r>
            <a:r>
              <a:rPr lang="fr-FR" dirty="0" err="1" smtClean="0"/>
              <a:t>dyneemA</a:t>
            </a:r>
            <a:r>
              <a:rPr lang="fr-FR" dirty="0" smtClean="0"/>
              <a:t>).                                                                                                </a:t>
            </a:r>
            <a:endParaRPr lang="fr-FR" dirty="0"/>
          </a:p>
        </p:txBody>
      </p:sp>
    </p:spTree>
  </p:cSld>
  <p:clrMapOvr>
    <a:masterClrMapping/>
  </p:clrMapOvr>
  <p:transition spd="med" advTm="1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ssin moulinet.png"/>
          <p:cNvPicPr>
            <a:picLocks noChangeAspect="1"/>
          </p:cNvPicPr>
          <p:nvPr/>
        </p:nvPicPr>
        <p:blipFill>
          <a:blip r:embed="rId2" cstate="print"/>
          <a:stretch>
            <a:fillRect/>
          </a:stretch>
        </p:blipFill>
        <p:spPr>
          <a:xfrm>
            <a:off x="0" y="1556792"/>
            <a:ext cx="9144000" cy="3685862"/>
          </a:xfrm>
          <a:prstGeom prst="rect">
            <a:avLst/>
          </a:prstGeom>
        </p:spPr>
      </p:pic>
    </p:spTree>
  </p:cSld>
  <p:clrMapOvr>
    <a:masterClrMapping/>
  </p:clrMapOvr>
  <p:transition spd="med" advTm="10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DSC07043.JPG"/>
          <p:cNvPicPr>
            <a:picLocks noGrp="1" noChangeAspect="1"/>
          </p:cNvPicPr>
          <p:nvPr>
            <p:ph type="pic" idx="4294967295"/>
          </p:nvPr>
        </p:nvPicPr>
        <p:blipFill>
          <a:blip r:embed="rId2" cstate="print"/>
          <a:srcRect t="1852" b="1852"/>
          <a:stretch>
            <a:fillRect/>
          </a:stretch>
        </p:blipFill>
        <p:spPr>
          <a:xfrm>
            <a:off x="1979712" y="1556792"/>
            <a:ext cx="5486400" cy="3962400"/>
          </a:xfrm>
        </p:spPr>
      </p:pic>
      <p:sp>
        <p:nvSpPr>
          <p:cNvPr id="4" name="Espace réservé du texte 3"/>
          <p:cNvSpPr>
            <a:spLocks noGrp="1"/>
          </p:cNvSpPr>
          <p:nvPr>
            <p:ph type="body" sz="half" idx="4294967295"/>
          </p:nvPr>
        </p:nvSpPr>
        <p:spPr>
          <a:xfrm>
            <a:off x="1979712" y="260648"/>
            <a:ext cx="5544616" cy="1224136"/>
          </a:xfrm>
        </p:spPr>
        <p:txBody>
          <a:bodyPr>
            <a:normAutofit fontScale="55000" lnSpcReduction="20000"/>
          </a:bodyPr>
          <a:lstStyle/>
          <a:p>
            <a:r>
              <a:rPr lang="fr-FR" dirty="0" smtClean="0"/>
              <a:t>Pour la molette j’ai découpé avec un emporte pièce diam 40 mm un bout de tôle alu de 5 mm d’épaisseur. Je l’ai percé en son centre puis taraudé pour pouvoir le visser sur la tige inox. Après, il suffit de faire  des perçages successifs tout au tour de la molette.</a:t>
            </a:r>
            <a:endParaRPr lang="fr-FR" dirty="0"/>
          </a:p>
        </p:txBody>
      </p:sp>
    </p:spTree>
  </p:cSld>
  <p:clrMapOvr>
    <a:masterClrMapping/>
  </p:clrMapOvr>
  <p:transition spd="med" advTm="10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DSC07047.JPG"/>
          <p:cNvPicPr>
            <a:picLocks noGrp="1" noChangeAspect="1"/>
          </p:cNvPicPr>
          <p:nvPr>
            <p:ph type="pic" idx="4294967295"/>
          </p:nvPr>
        </p:nvPicPr>
        <p:blipFill>
          <a:blip r:embed="rId2" cstate="print"/>
          <a:srcRect t="1852" b="1852"/>
          <a:stretch>
            <a:fillRect/>
          </a:stretch>
        </p:blipFill>
        <p:spPr>
          <a:xfrm>
            <a:off x="1979712" y="1556792"/>
            <a:ext cx="5486400" cy="3962400"/>
          </a:xfrm>
        </p:spPr>
      </p:pic>
      <p:sp>
        <p:nvSpPr>
          <p:cNvPr id="5" name="Espace réservé du texte 4"/>
          <p:cNvSpPr>
            <a:spLocks noGrp="1"/>
          </p:cNvSpPr>
          <p:nvPr>
            <p:ph type="body" sz="half" idx="4294967295"/>
          </p:nvPr>
        </p:nvSpPr>
        <p:spPr>
          <a:xfrm>
            <a:off x="1907704" y="188640"/>
            <a:ext cx="5472608" cy="1368152"/>
          </a:xfrm>
        </p:spPr>
        <p:txBody>
          <a:bodyPr>
            <a:normAutofit fontScale="55000" lnSpcReduction="20000"/>
          </a:bodyPr>
          <a:lstStyle/>
          <a:p>
            <a:r>
              <a:rPr lang="fr-FR" dirty="0" smtClean="0"/>
              <a:t>Manivelle faite avec une boule plastique percée de moitié en son centre, traversée par une vis inox diam 5 mm, un écrou frein par en dessous pour coincer la boule puis un autre écrou frein pour bloquer la vis sur le tambour, percer et tarauder pour recevoir la manivelle.</a:t>
            </a:r>
            <a:endParaRPr lang="fr-FR" dirty="0"/>
          </a:p>
        </p:txBody>
      </p:sp>
    </p:spTree>
  </p:cSld>
  <p:clrMapOvr>
    <a:masterClrMapping/>
  </p:clrMapOvr>
  <p:transition spd="med" advTm="10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sp>
        <p:nvSpPr>
          <p:cNvPr id="3" name="Espace réservé du contenu 2"/>
          <p:cNvSpPr>
            <a:spLocks noGrp="1"/>
          </p:cNvSpPr>
          <p:nvPr>
            <p:ph idx="4294967295"/>
          </p:nvPr>
        </p:nvSpPr>
        <p:spPr>
          <a:xfrm>
            <a:off x="0" y="1600200"/>
            <a:ext cx="8229600" cy="4525963"/>
          </a:xfrm>
        </p:spPr>
        <p:txBody>
          <a:bodyPr>
            <a:normAutofit lnSpcReduction="10000"/>
          </a:bodyPr>
          <a:lstStyle/>
          <a:p>
            <a:r>
              <a:rPr lang="fr-FR" dirty="0" smtClean="0"/>
              <a:t>Découper une platine de 14 cm de long par 3 cm de large, percer au milieu un trou diamètre 9.5 mm, tarauder puis visser une tige inox diam 10 mm longueur 80 mm. Percer la tige inox pour le passage de la goupille de retenu du tambour. Percer des empreintes pour les vis de fixation. Percer 2 trous diam3.5 mm a l’extrémité de la platine puis enfoncer un u en inox diam 4 mm, de 5 cm de</a:t>
            </a:r>
            <a:r>
              <a:rPr lang="fr-FR" baseline="0" dirty="0" smtClean="0"/>
              <a:t> </a:t>
            </a:r>
            <a:r>
              <a:rPr lang="fr-FR" dirty="0" smtClean="0"/>
              <a:t>long dans les trous.(légèrement</a:t>
            </a:r>
            <a:r>
              <a:rPr lang="fr-FR" baseline="0" dirty="0" smtClean="0"/>
              <a:t> limés pour le passage en force</a:t>
            </a:r>
            <a:r>
              <a:rPr lang="fr-FR" dirty="0" smtClean="0"/>
              <a:t> ) </a:t>
            </a:r>
          </a:p>
        </p:txBody>
      </p:sp>
    </p:spTree>
  </p:cSld>
  <p:clrMapOvr>
    <a:masterClrMapping/>
  </p:clrMapOvr>
  <p:transition spd="med" advTm="10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0704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advTm="10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DSC07045.JPG"/>
          <p:cNvPicPr>
            <a:picLocks noGrp="1" noChangeAspect="1"/>
          </p:cNvPicPr>
          <p:nvPr>
            <p:ph type="pic" idx="4294967295"/>
          </p:nvPr>
        </p:nvPicPr>
        <p:blipFill>
          <a:blip r:embed="rId2" cstate="print"/>
          <a:srcRect t="1852" b="1852"/>
          <a:stretch>
            <a:fillRect/>
          </a:stretch>
        </p:blipFill>
        <p:spPr>
          <a:xfrm>
            <a:off x="1907704" y="1628800"/>
            <a:ext cx="5486400" cy="3962400"/>
          </a:xfrm>
        </p:spPr>
      </p:pic>
      <p:sp>
        <p:nvSpPr>
          <p:cNvPr id="5" name="Espace réservé du texte 4"/>
          <p:cNvSpPr>
            <a:spLocks noGrp="1"/>
          </p:cNvSpPr>
          <p:nvPr>
            <p:ph type="body" sz="half" idx="4294967295"/>
          </p:nvPr>
        </p:nvSpPr>
        <p:spPr>
          <a:xfrm>
            <a:off x="1907704" y="332657"/>
            <a:ext cx="5472608" cy="1394544"/>
          </a:xfrm>
        </p:spPr>
        <p:txBody>
          <a:bodyPr>
            <a:normAutofit fontScale="70000" lnSpcReduction="20000"/>
          </a:bodyPr>
          <a:lstStyle/>
          <a:p>
            <a:pPr algn="l"/>
            <a:r>
              <a:rPr lang="fr-FR" dirty="0" smtClean="0"/>
              <a:t>Avant de mettre le tambour, mettre une rondelle inox, ainsi qu’une rondelle caoutchouc, le tambour puis de nouveau, rondelle caoutchouc, puis inox, puis ressort inox  une molette et la goupille.</a:t>
            </a:r>
            <a:endParaRPr lang="fr-FR" dirty="0"/>
          </a:p>
        </p:txBody>
      </p:sp>
    </p:spTree>
  </p:cSld>
  <p:clrMapOvr>
    <a:masterClrMapping/>
  </p:clrMapOvr>
  <p:transition spd="med" advTm="10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0704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advTm="10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476</TotalTime>
  <Words>477</Words>
  <Application>Microsoft Office PowerPoint</Application>
  <PresentationFormat>Affichage à l'écran (4:3)</PresentationFormat>
  <Paragraphs>11</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Apex</vt:lpstr>
      <vt:lpstr>Fabrication d’un moulinet alu</vt:lpstr>
      <vt:lpstr>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 d’un moulinet alu</dc:title>
  <dc:creator>user</dc:creator>
  <cp:lastModifiedBy>user</cp:lastModifiedBy>
  <cp:revision>39</cp:revision>
  <dcterms:created xsi:type="dcterms:W3CDTF">2013-02-05T19:34:41Z</dcterms:created>
  <dcterms:modified xsi:type="dcterms:W3CDTF">2013-02-06T21:09:28Z</dcterms:modified>
</cp:coreProperties>
</file>