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6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688EA-9EDF-4DE1-87FB-D23C5CF12E9B}" type="datetimeFigureOut">
              <a:rPr lang="fr-FR" smtClean="0"/>
              <a:pPr/>
              <a:t>07/02/2013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DDA56-0C0D-4F38-8745-5855CBCEBF1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40000" cy="5386488"/>
          </a:xfrm>
          <a:solidFill>
            <a:srgbClr val="00B0F0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fr-FR" sz="880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Serie</a:t>
            </a:r>
            <a:r>
              <a:rPr lang="fr-FR" sz="88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motos</a:t>
            </a:r>
            <a:endParaRPr lang="fr-FR" sz="8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Image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17" y="448293"/>
            <a:ext cx="8169965" cy="596141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17" y="560070"/>
            <a:ext cx="8169965" cy="57378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03" y="560070"/>
            <a:ext cx="8628993" cy="57378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17" y="635619"/>
            <a:ext cx="8169965" cy="558676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69" y="595489"/>
            <a:ext cx="8404261" cy="566702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69" y="712694"/>
            <a:ext cx="8404261" cy="543261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69" y="712694"/>
            <a:ext cx="8404261" cy="543261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67" y="754911"/>
            <a:ext cx="7873465" cy="53481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151" y="669274"/>
            <a:ext cx="8249697" cy="551945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204" y="785648"/>
            <a:ext cx="8015591" cy="528670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204" y="754911"/>
            <a:ext cx="8015591" cy="534817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109" y="749595"/>
            <a:ext cx="8101781" cy="535880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749595"/>
            <a:ext cx="8331200" cy="535880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14" y="669274"/>
            <a:ext cx="8175171" cy="551945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5" y="712694"/>
            <a:ext cx="8562109" cy="543261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151" y="712694"/>
            <a:ext cx="8249697" cy="543261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17" y="831272"/>
            <a:ext cx="8169965" cy="519545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5" y="669274"/>
            <a:ext cx="8562109" cy="551945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</Words>
  <Application>Microsoft Office PowerPoint</Application>
  <PresentationFormat>Affichage à l'écran (4:3)</PresentationFormat>
  <Paragraphs>1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Serie de motos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Serie de motos</dc:title>
  <dc:creator>Chantal</dc:creator>
  <cp:lastModifiedBy>Chantal</cp:lastModifiedBy>
  <cp:revision>5</cp:revision>
  <dcterms:created xsi:type="dcterms:W3CDTF">2013-02-06T20:50:26Z</dcterms:created>
  <dcterms:modified xsi:type="dcterms:W3CDTF">2013-02-07T10:42:42Z</dcterms:modified>
</cp:coreProperties>
</file>