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142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3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4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5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6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7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8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9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0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1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2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3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4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6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7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6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7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8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9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0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1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2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3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5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6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7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8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9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0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1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2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3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5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6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7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8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9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0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1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2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3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4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5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6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7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9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0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3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4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5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6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7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8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9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0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1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2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3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4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5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6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7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8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9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0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1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2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3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4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5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6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7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8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9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0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1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2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3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4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5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6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7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8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9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0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1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2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3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4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5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6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7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8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9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0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1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4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5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6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7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8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9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0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1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2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3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4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5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6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7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8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9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0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1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2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3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4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5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6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7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8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9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0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1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2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3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5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6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7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8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9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0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1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6297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es-ES"/>
          </a:p>
        </p:txBody>
      </p:sp>
      <p:sp>
        <p:nvSpPr>
          <p:cNvPr id="6298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r>
              <a:rPr lang="fr-FR" smtClean="0"/>
              <a:t>Cliquez pour modifier le style des sous-titres du masque</a:t>
            </a:r>
            <a:endParaRPr lang="es-ES"/>
          </a:p>
        </p:txBody>
      </p:sp>
      <p:sp>
        <p:nvSpPr>
          <p:cNvPr id="155" name="Rectangle 155"/>
          <p:cNvSpPr>
            <a:spLocks noGrp="1" noChangeArrowheads="1"/>
          </p:cNvSpPr>
          <p:nvPr>
            <p:ph type="dt" sz="quarter" idx="10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6" name="Rectangle 15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7" name="Rectangle 15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67B49155-C374-453C-8F7D-859BC458BDE5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2F3EA-6676-4995-AD9F-A8E8E3CCA10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2358D-2ACA-4035-92EA-7D6AF1115BE0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051D1-CF36-4BB7-A166-D9A7C4B8D4D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D9CD2-7654-44F0-812F-BDE21673184B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1AA0F-B8C2-46A0-8B2A-70888DE9F85C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DE373-C378-42D3-B73C-E1D862A9973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051D0-2918-4FF1-BBCB-B0879958523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55B40-19E1-4D45-8297-75F2ED1AAFD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4650E-2454-46C0-9965-949D540319F8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DA1D7-E20B-47FC-87D6-22BA37365F90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5124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25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26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27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28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29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0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1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2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3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3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5138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39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0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1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2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3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4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5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6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7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8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49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0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1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2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3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4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5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6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7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8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59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0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1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2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3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4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5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6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7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8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69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0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1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2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3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4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5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6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7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8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79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0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1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2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3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4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5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6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7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8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89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0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1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2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3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4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5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6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7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8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99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0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1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2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3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4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5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6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7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8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09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0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1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2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3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4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5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6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7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8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19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0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1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2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3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4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5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6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7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8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29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0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1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2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3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4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5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6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7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8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39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0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1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2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3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4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5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6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7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8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49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0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1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2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3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4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5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6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7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8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59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0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1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2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3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4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5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6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7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8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69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70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71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72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5273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274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275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276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4EABF4F6-09D7-4C6C-905D-887CCBA9B3E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  <p:sp>
        <p:nvSpPr>
          <p:cNvPr id="5277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test de contrôle mental</a:t>
            </a:r>
          </a:p>
        </p:txBody>
      </p:sp>
      <p:sp>
        <p:nvSpPr>
          <p:cNvPr id="30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0963" y="2174875"/>
            <a:ext cx="8931275" cy="1758950"/>
          </a:xfrm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  <a:defRPr/>
            </a:pPr>
            <a:r>
              <a:rPr lang="es-ES" sz="2600" smtClean="0"/>
              <a:t>Il s’agit de regarder la photo et rester 10 secondes sans rire</a:t>
            </a:r>
            <a:br>
              <a:rPr lang="es-ES" sz="2600" smtClean="0"/>
            </a:br>
            <a:endParaRPr lang="es-ES" sz="2600" smtClean="0"/>
          </a:p>
          <a:p>
            <a:pPr algn="ctr">
              <a:buFont typeface="Arial" charset="0"/>
              <a:buNone/>
              <a:defRPr/>
            </a:pPr>
            <a:r>
              <a:rPr lang="es-ES" sz="2600" smtClean="0"/>
              <a:t>Pas facile…</a:t>
            </a:r>
            <a:br>
              <a:rPr lang="es-ES" sz="2600" smtClean="0"/>
            </a:br>
            <a:endParaRPr lang="es-ES" sz="2600" smtClean="0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868738" y="4076700"/>
            <a:ext cx="1400175" cy="936625"/>
            <a:chOff x="2562" y="2568"/>
            <a:chExt cx="635" cy="590"/>
          </a:xfrm>
        </p:grpSpPr>
        <p:sp>
          <p:nvSpPr>
            <p:cNvPr id="3077" name="AutoShape 4"/>
            <p:cNvSpPr>
              <a:spLocks noChangeArrowheads="1"/>
            </p:cNvSpPr>
            <p:nvPr/>
          </p:nvSpPr>
          <p:spPr bwMode="auto">
            <a:xfrm>
              <a:off x="2562" y="2568"/>
              <a:ext cx="635" cy="590"/>
            </a:xfrm>
            <a:prstGeom prst="rightArrow">
              <a:avLst>
                <a:gd name="adj1" fmla="val 50000"/>
                <a:gd name="adj2" fmla="val 2690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078" name="Text Box 5"/>
            <p:cNvSpPr txBox="1">
              <a:spLocks noChangeArrowheads="1"/>
            </p:cNvSpPr>
            <p:nvPr/>
          </p:nvSpPr>
          <p:spPr bwMode="auto">
            <a:xfrm>
              <a:off x="2600" y="2740"/>
              <a:ext cx="51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/>
                <a:t>continuer</a:t>
              </a:r>
            </a:p>
          </p:txBody>
        </p:sp>
      </p:grp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4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9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9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001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492500" y="0"/>
            <a:ext cx="2209800" cy="6858000"/>
          </a:xfrm>
          <a:noFill/>
        </p:spPr>
      </p:pic>
    </p:spTree>
  </p:cSld>
  <p:clrMapOvr>
    <a:masterClrMapping/>
  </p:clrMapOvr>
  <p:transition advClick="0" advTm="10000"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2498166">
  <a:themeElements>
    <a:clrScheme name="Brújula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Brújul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rújula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újula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újula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12498166</Template>
  <TotalTime>2</TotalTime>
  <Words>17</Words>
  <Application>Microsoft Office PowerPoint</Application>
  <PresentationFormat>Affichage à l'écran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Tahoma</vt:lpstr>
      <vt:lpstr>Arial</vt:lpstr>
      <vt:lpstr>Wingdings</vt:lpstr>
      <vt:lpstr>Calibri</vt:lpstr>
      <vt:lpstr>12498166</vt:lpstr>
      <vt:lpstr>test de contrôle mental</vt:lpstr>
      <vt:lpstr>Diapositive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de contrôle mental</dc:title>
  <dc:creator>jean paul</dc:creator>
  <cp:lastModifiedBy>jean paul</cp:lastModifiedBy>
  <cp:revision>1</cp:revision>
  <dcterms:created xsi:type="dcterms:W3CDTF">2013-02-05T14:23:19Z</dcterms:created>
  <dcterms:modified xsi:type="dcterms:W3CDTF">2013-02-05T14:26:51Z</dcterms:modified>
</cp:coreProperties>
</file>