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7" r:id="rId7"/>
    <p:sldId id="266" r:id="rId8"/>
    <p:sldId id="264" r:id="rId9"/>
    <p:sldId id="260" r:id="rId10"/>
    <p:sldId id="263" r:id="rId11"/>
    <p:sldId id="262" r:id="rId12"/>
    <p:sldId id="261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8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64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94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08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71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4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88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87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12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13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21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01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F8647-2F27-48C1-BDDB-FA275331C3CE}" type="datetimeFigureOut">
              <a:rPr lang="fr-FR" smtClean="0"/>
              <a:pPr/>
              <a:t>02/02/2013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2396D-CF0A-4D51-ADB1-55334E8E6B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814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60032" y="5733256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Comic Sans MS" pitchFamily="66" charset="0"/>
              </a:rPr>
              <a:t>Une histoire inventée par les élèves de Petite Section de l’école Saint Gabriel</a:t>
            </a:r>
            <a:endParaRPr lang="fr-FR" sz="1600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37313" y="504393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écoute la musique</a:t>
            </a:r>
          </a:p>
          <a:p>
            <a:r>
              <a:rPr lang="fr-FR" sz="2400" dirty="0" smtClean="0">
                <a:latin typeface="Comic Sans MS" pitchFamily="66" charset="0"/>
              </a:rPr>
              <a:t>mais Frisette s’est endormie.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5517232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Le berger des étoiles </a:t>
            </a:r>
          </a:p>
          <a:p>
            <a:r>
              <a:rPr lang="fr-FR" sz="2400" dirty="0" smtClean="0">
                <a:latin typeface="Comic Sans MS" pitchFamily="66" charset="0"/>
              </a:rPr>
              <a:t>apprend la chanson magique à </a:t>
            </a:r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31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5517232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Puis, il donne un collier </a:t>
            </a:r>
          </a:p>
          <a:p>
            <a:r>
              <a:rPr lang="fr-FR" sz="2400" dirty="0" smtClean="0">
                <a:latin typeface="Comic Sans MS" pitchFamily="66" charset="0"/>
              </a:rPr>
              <a:t>avec une clochette pour Frisette.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75856" y="620688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joue de la flûte </a:t>
            </a:r>
          </a:p>
          <a:p>
            <a:r>
              <a:rPr lang="fr-FR" sz="2400" dirty="0" smtClean="0">
                <a:latin typeface="Comic Sans MS" pitchFamily="66" charset="0"/>
              </a:rPr>
              <a:t>pour chasser l’ombre du loup de la nuit.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2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83968" y="692696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L’ombre s’approche et grossit. </a:t>
            </a:r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joue plus fort.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4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60032" y="620687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L’ombre grossit encore.</a:t>
            </a:r>
          </a:p>
          <a:p>
            <a:r>
              <a:rPr lang="fr-FR" sz="2400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se met debout </a:t>
            </a:r>
          </a:p>
          <a:p>
            <a:r>
              <a:rPr lang="fr-FR" sz="2400" dirty="0" smtClean="0">
                <a:latin typeface="Comic Sans MS" pitchFamily="66" charset="0"/>
              </a:rPr>
              <a:t>et joue encore plus fort.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67944" y="5517232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a chassé l’ombre de la nuit. Il s’endort près de Frisette.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548679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C’est le matin. </a:t>
            </a:r>
          </a:p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attache la clochette au cou de Frisette. </a:t>
            </a:r>
          </a:p>
          <a:p>
            <a:r>
              <a:rPr lang="fr-FR" sz="2400" dirty="0" smtClean="0">
                <a:latin typeface="Comic Sans MS" pitchFamily="66" charset="0"/>
              </a:rPr>
              <a:t>Elle se trouve très belle.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7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620688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joue de la flûte et Frisette saute.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620890"/>
            <a:ext cx="5076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porte Frisette sur son dos et va rejoindre le troupeau.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7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620688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sort du village </a:t>
            </a:r>
          </a:p>
          <a:p>
            <a:r>
              <a:rPr lang="fr-FR" sz="2400" dirty="0" smtClean="0">
                <a:latin typeface="Comic Sans MS" pitchFamily="66" charset="0"/>
              </a:rPr>
              <a:t>et s’en va dans la montagne.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2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64088" y="5301208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Maintenant, </a:t>
            </a:r>
          </a:p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est un vrai berger.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849" y="836712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joue de la flûte pour Frisette et tous les moutons. 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8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95936" y="764704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voit un petit mouton </a:t>
            </a:r>
          </a:p>
          <a:p>
            <a:r>
              <a:rPr lang="fr-FR" sz="2400" dirty="0" smtClean="0">
                <a:latin typeface="Comic Sans MS" pitchFamily="66" charset="0"/>
              </a:rPr>
              <a:t>qui est tout seul et qui est triste.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8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4766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fait un câlin au mouton blanc. Le mouton est content maintenant.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2" y="537321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joue à saute-mouton avec  son amie Frisette.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4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69269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La nuit arrive. </a:t>
            </a:r>
          </a:p>
          <a:p>
            <a:r>
              <a:rPr lang="fr-FR" sz="2400" dirty="0" smtClean="0">
                <a:latin typeface="Comic Sans MS" pitchFamily="66" charset="0"/>
              </a:rPr>
              <a:t>Frisette a un peu peur.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82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692696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latin typeface="Comic Sans MS" pitchFamily="66" charset="0"/>
              </a:rPr>
              <a:t>Galou</a:t>
            </a:r>
            <a:r>
              <a:rPr lang="fr-FR" sz="2400" dirty="0" smtClean="0">
                <a:latin typeface="Comic Sans MS" pitchFamily="66" charset="0"/>
              </a:rPr>
              <a:t> et Frisette entendent une flûte. 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558924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C’est le berger des étoiles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7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63888" y="5373216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itchFamily="66" charset="0"/>
              </a:rPr>
              <a:t>Il joue une chanson magique. </a:t>
            </a:r>
          </a:p>
          <a:p>
            <a:r>
              <a:rPr lang="fr-FR" sz="2400" dirty="0" smtClean="0">
                <a:latin typeface="Comic Sans MS" pitchFamily="66" charset="0"/>
              </a:rPr>
              <a:t>Elle chasse les loups et les méchants. </a:t>
            </a:r>
            <a:endParaRPr lang="fr-FR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9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241</Words>
  <Application>Microsoft Office PowerPoint</Application>
  <PresentationFormat>Affichage à l'écran (4:3)</PresentationFormat>
  <Paragraphs>34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Minoza</dc:creator>
  <cp:lastModifiedBy>Minoza</cp:lastModifiedBy>
  <cp:revision>15</cp:revision>
  <dcterms:created xsi:type="dcterms:W3CDTF">2013-01-27T13:40:39Z</dcterms:created>
  <dcterms:modified xsi:type="dcterms:W3CDTF">2013-02-02T13:55:35Z</dcterms:modified>
</cp:coreProperties>
</file>