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6" r:id="rId28"/>
    <p:sldId id="284" r:id="rId29"/>
    <p:sldId id="285" r:id="rId30"/>
  </p:sldIdLst>
  <p:sldSz cx="9144000" cy="6858000" type="screen4x3"/>
  <p:notesSz cx="6858000" cy="91440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799862"/>
    <a:srgbClr val="003399"/>
    <a:srgbClr val="F3E2C3"/>
    <a:srgbClr val="003300"/>
    <a:srgbClr val="4B612D"/>
    <a:srgbClr val="33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643" y="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9B8CD-6F5F-4C93-8DBF-AB87C10A66E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670954"/>
      </p:ext>
    </p:extLst>
  </p:cSld>
  <p:clrMapOvr>
    <a:masterClrMapping/>
  </p:clrMapOvr>
  <p:transition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F29F93-8C9B-433D-A1BC-0AB53C49F42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13314"/>
      </p:ext>
    </p:extLst>
  </p:cSld>
  <p:clrMapOvr>
    <a:masterClrMapping/>
  </p:clrMapOvr>
  <p:transition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74ACF9-6707-48BA-8013-4EE0CC3C8D7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9234004"/>
      </p:ext>
    </p:extLst>
  </p:cSld>
  <p:clrMapOvr>
    <a:masterClrMapping/>
  </p:clrMapOvr>
  <p:transition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D91089-C2D9-4FE8-A0B3-7C536BB39ED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628852"/>
      </p:ext>
    </p:extLst>
  </p:cSld>
  <p:clrMapOvr>
    <a:masterClrMapping/>
  </p:clrMapOvr>
  <p:transition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CFC87-C3CD-4DAA-99C7-92A887F0E03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767233"/>
      </p:ext>
    </p:extLst>
  </p:cSld>
  <p:clrMapOvr>
    <a:masterClrMapping/>
  </p:clrMapOvr>
  <p:transition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8C5658-0E3F-4079-BB9E-4FE85FC9BBB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351429"/>
      </p:ext>
    </p:extLst>
  </p:cSld>
  <p:clrMapOvr>
    <a:masterClrMapping/>
  </p:clrMapOvr>
  <p:transition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84B5E-C918-4D09-B3CC-48B29060C02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81075"/>
      </p:ext>
    </p:extLst>
  </p:cSld>
  <p:clrMapOvr>
    <a:masterClrMapping/>
  </p:clrMapOvr>
  <p:transition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BDFE51-8117-418B-B215-974773A1CE5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955297"/>
      </p:ext>
    </p:extLst>
  </p:cSld>
  <p:clrMapOvr>
    <a:masterClrMapping/>
  </p:clrMapOvr>
  <p:transition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0D8DC-CF7E-41F9-A47F-394D3636DE6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009505"/>
      </p:ext>
    </p:extLst>
  </p:cSld>
  <p:clrMapOvr>
    <a:masterClrMapping/>
  </p:clrMapOvr>
  <p:transition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AAD3E-ACE2-4260-A9C6-55A3468C003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456339"/>
      </p:ext>
    </p:extLst>
  </p:cSld>
  <p:clrMapOvr>
    <a:masterClrMapping/>
  </p:clrMapOvr>
  <p:transition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6E160-3A6B-4B33-A6F1-3F9A902055B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442094"/>
      </p:ext>
    </p:extLst>
  </p:cSld>
  <p:clrMapOvr>
    <a:masterClrMapping/>
  </p:clrMapOvr>
  <p:transition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37000">
              <a:srgbClr val="968538"/>
            </a:gs>
            <a:gs pos="90000">
              <a:schemeClr val="accent6">
                <a:lumMod val="50000"/>
              </a:schemeClr>
            </a:gs>
            <a:gs pos="25000">
              <a:srgbClr val="9CB86E"/>
            </a:gs>
            <a:gs pos="50000">
              <a:srgbClr val="DDEBCF"/>
            </a:gs>
            <a:gs pos="14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1634A718-AF77-4D05-B4B3-23C720008191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7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 rot="-2216530">
            <a:off x="1979613" y="2613025"/>
            <a:ext cx="532765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9600">
                <a:solidFill>
                  <a:srgbClr val="006600"/>
                </a:solidFill>
              </a:rPr>
              <a:t>Gers</a:t>
            </a:r>
          </a:p>
        </p:txBody>
      </p:sp>
      <p:pic>
        <p:nvPicPr>
          <p:cNvPr id="2054" name="Picture 6" descr="blason_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508500"/>
            <a:ext cx="1684337" cy="185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midi-pyrenees_fla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26384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Choe17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Choeur Montjoie St Denis - Se Canto (en occitan) - Chants d'Europe 5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0928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20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8"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6"/>
                </p:tgtEl>
              </p:cMediaNode>
            </p:audio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40" y="-25964"/>
            <a:ext cx="9181471" cy="6883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258888" y="404813"/>
            <a:ext cx="35290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accent2"/>
                </a:solidFill>
              </a:rPr>
              <a:t>Auch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-1238193" y="692696"/>
            <a:ext cx="83487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                   La </a:t>
            </a:r>
            <a:r>
              <a:rPr lang="fr-FR" dirty="0" err="1" smtClean="0"/>
              <a:t>Cathé</a:t>
            </a:r>
            <a:r>
              <a:rPr lang="fr-FR" dirty="0" smtClean="0"/>
              <a:t> </a:t>
            </a:r>
            <a:r>
              <a:rPr lang="fr-FR" dirty="0" err="1" smtClean="0"/>
              <a:t>drale</a:t>
            </a:r>
            <a:r>
              <a:rPr lang="fr-FR" dirty="0" smtClean="0"/>
              <a:t>  d’Auch</a:t>
            </a:r>
            <a:endParaRPr lang="fr-FR" dirty="0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44abbaye_de_fla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6021388"/>
            <a:ext cx="5076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Abbaye de Flaran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44courtyard_in_Abbaye_de_Fla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356100" y="6165850"/>
            <a:ext cx="4787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Le cloître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7" y="2704"/>
            <a:ext cx="9140395" cy="695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0" y="6165850"/>
            <a:ext cx="51482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3E2C3"/>
                </a:solidFill>
              </a:rPr>
              <a:t>Barbotan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Belmo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60213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Château de Belmont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5940425" y="2708275"/>
            <a:ext cx="3203575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Castelmore où est né d'Artagnan</a:t>
            </a:r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4" y="22072"/>
            <a:ext cx="9127275" cy="6835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-2423780" y="404664"/>
            <a:ext cx="99998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                             Château de D’Artagnan</a:t>
            </a:r>
            <a:endParaRPr lang="fr-FR" dirty="0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ollegiale de rom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148263" y="2997200"/>
            <a:ext cx="399573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accent2"/>
                </a:solidFill>
              </a:rPr>
              <a:t>Collégiale de la Romieu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cloitre de romi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0"/>
            <a:ext cx="68040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accent2"/>
                </a:solidFill>
              </a:rPr>
              <a:t>Cloître de la Romieu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72" y="0"/>
            <a:ext cx="9147698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484438" y="0"/>
            <a:ext cx="665956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accent2"/>
                </a:solidFill>
              </a:rPr>
              <a:t>Eauze, capitale de l'Armagnac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hateau de fou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0"/>
            <a:ext cx="52197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99"/>
                </a:solidFill>
              </a:rPr>
              <a:t>Château de Fources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F-CondomGersMoulinDeMoussaro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19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643438" y="2708275"/>
            <a:ext cx="4500562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Moulin de </a:t>
            </a:r>
          </a:p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Moussaron </a:t>
            </a:r>
          </a:p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à Condom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Lasser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45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940425" y="3068638"/>
            <a:ext cx="32035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Eglise de Lasserade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ph32_masdauvign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0" y="6092825"/>
            <a:ext cx="5724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Mas d'Auvignon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765"/>
            <a:ext cx="9144000" cy="6886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0" y="0"/>
            <a:ext cx="4787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accent2"/>
                </a:solidFill>
              </a:rPr>
              <a:t>Montesquiou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ph32_montrealduger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0" y="6165850"/>
            <a:ext cx="63007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Montréal du Gers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116013" y="5876925"/>
            <a:ext cx="69119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Plaisance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1" y="-1458"/>
            <a:ext cx="9145943" cy="6859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0" y="0"/>
            <a:ext cx="53641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Saint Clar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ppf-ruelle-de-lecto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14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572000" y="3213100"/>
            <a:ext cx="4572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Lectoure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PRECH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48488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019925" y="3068638"/>
            <a:ext cx="21240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Préchac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Sabaz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60350"/>
            <a:ext cx="6804025" cy="591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331913" y="6165850"/>
            <a:ext cx="6769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Château de Sabazan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StF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48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5148263" y="3141663"/>
            <a:ext cx="39957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996633"/>
                </a:solidFill>
              </a:rPr>
              <a:t>Saint Fris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ph32_terra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0" y="0"/>
            <a:ext cx="4787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Terraube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ph32_starail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547813" y="0"/>
            <a:ext cx="59769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996633"/>
                </a:solidFill>
              </a:rPr>
              <a:t>Saint Arailles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92" y="116632"/>
            <a:ext cx="9179091" cy="6884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4284663" y="0"/>
            <a:ext cx="48593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Cologne du Gers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2212986" y="5877272"/>
            <a:ext cx="95782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                                 </a:t>
            </a:r>
            <a:r>
              <a:rPr lang="fr-FR" dirty="0" err="1" smtClean="0"/>
              <a:t>Barcelonne</a:t>
            </a:r>
            <a:r>
              <a:rPr lang="fr-FR" dirty="0" smtClean="0"/>
              <a:t>-du-Gers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43954953"/>
      </p:ext>
    </p:extLst>
  </p:cSld>
  <p:clrMapOvr>
    <a:masterClrMapping/>
  </p:clrMapOvr>
  <p:transition advClick="0" advTm="7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Armagn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149725"/>
            <a:ext cx="2073275" cy="250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foi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1497012" cy="266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foie gr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33375"/>
            <a:ext cx="32131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Picture 7" descr="2302014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652963"/>
            <a:ext cx="19431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2924944"/>
            <a:ext cx="3947420" cy="2960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899531" y="908720"/>
            <a:ext cx="39292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            A table !</a:t>
            </a:r>
            <a:endParaRPr lang="fr-FR" dirty="0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88" y="116631"/>
            <a:ext cx="9172287" cy="6879215"/>
          </a:xfrm>
          <a:prstGeom prst="rect">
            <a:avLst/>
          </a:prstGeom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1484313"/>
            <a:ext cx="9144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Musique : Se Canto</a:t>
            </a:r>
          </a:p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Chœur Montjoie Saint Denis</a:t>
            </a:r>
          </a:p>
        </p:txBody>
      </p:sp>
      <p:sp>
        <p:nvSpPr>
          <p:cNvPr id="2" name="Rectangle 1"/>
          <p:cNvSpPr/>
          <p:nvPr/>
        </p:nvSpPr>
        <p:spPr>
          <a:xfrm>
            <a:off x="3561949" y="3645024"/>
            <a:ext cx="24502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18000">
                  <a:solidFill>
                    <a:srgbClr val="A5002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 I N</a:t>
            </a:r>
            <a:endParaRPr lang="fr-FR" sz="5400" dirty="0">
              <a:ln w="18000">
                <a:solidFill>
                  <a:srgbClr val="A50021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Cœur 2"/>
          <p:cNvSpPr/>
          <p:nvPr/>
        </p:nvSpPr>
        <p:spPr bwMode="auto">
          <a:xfrm>
            <a:off x="8100392" y="5805264"/>
            <a:ext cx="914400" cy="914400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A5002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Lucida Handwriting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theme/theme1.xml><?xml version="1.0" encoding="utf-8"?>
<a:theme xmlns:a="http://schemas.openxmlformats.org/drawingml/2006/main" name="Modèle par défaut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ucida Handwriting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ucida Handwriting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88</Words>
  <Application>Microsoft Office PowerPoint</Application>
  <PresentationFormat>Affichage à l'écran (4:3)</PresentationFormat>
  <Paragraphs>34</Paragraphs>
  <Slides>29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2" baseType="lpstr">
      <vt:lpstr>Arial</vt:lpstr>
      <vt:lpstr>Lucida Handwriting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baudinet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baudinet</dc:creator>
  <cp:lastModifiedBy>Monique</cp:lastModifiedBy>
  <cp:revision>35</cp:revision>
  <dcterms:created xsi:type="dcterms:W3CDTF">2006-07-08T16:00:54Z</dcterms:created>
  <dcterms:modified xsi:type="dcterms:W3CDTF">2011-05-09T06:09:00Z</dcterms:modified>
</cp:coreProperties>
</file>