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CC"/>
    <a:srgbClr val="CC00CC"/>
    <a:srgbClr val="6600FF"/>
    <a:srgbClr val="00FF00"/>
    <a:srgbClr val="33CC33"/>
    <a:srgbClr val="99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5" d="100"/>
          <a:sy n="25" d="100"/>
        </p:scale>
        <p:origin x="-124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1331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3318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331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6E23990-22B7-4C85-A954-D16092D5D12D}" type="slidenum">
              <a:rPr lang="en-GB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E23990-22B7-4C85-A954-D16092D5D12D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17C-CA80-44FD-8319-7288303ABAA1}" type="slidenum">
              <a:rPr lang="en-GB"/>
              <a:pPr/>
              <a:t>11</a:t>
            </a:fld>
            <a:endParaRPr lang="en-GB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7E789-2BCA-4C3F-9A40-9C8198C8F887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43D47-04F5-4715-83C2-1D02EAF5362E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1D26D-B977-4783-BC2E-B33065E86B27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0764F-DA36-465F-AF3E-D23340173B51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D5927-EDB5-4143-AF95-32A55CFB5E28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FDDCFE-863D-4C6E-BA30-3C8E053380D0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868AC-BDD6-4EEB-A074-1CE61C1BDD3A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3FF1A-E156-4142-BB64-7BE86BE44BB8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87A54-3D31-45BA-B896-DF47CEBB6056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C9A84D-8C99-4A76-B148-5329A502042F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C4A09-7734-4ABE-838E-24E70C560D77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66FD56-2798-4D68-A449-08ECDA882AC5}" type="slidenum">
              <a:rPr lang="en-GB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09516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066800" y="3048000"/>
            <a:ext cx="73152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  <a:sp3d extrusionH="57150" contourW="44450">
              <a:bevelT w="25400"/>
              <a:extrusionClr>
                <a:schemeClr val="accent2"/>
              </a:extrusionClr>
              <a:contourClr>
                <a:srgbClr val="FFFF00"/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ar-S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6" charset="0"/>
              </a:rPr>
              <a:t>كلمات... </a:t>
            </a:r>
            <a:endParaRPr lang="en-GB" dirty="0" smtClean="0">
              <a:latin typeface="Courier New" pitchFamily="49" charset="0"/>
            </a:endParaRPr>
          </a:p>
          <a:p>
            <a:pPr algn="ctr">
              <a:spcBef>
                <a:spcPct val="50000"/>
              </a:spcBef>
            </a:pPr>
            <a:endParaRPr lang="en-GB" dirty="0"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 dir="vert"/>
    <p:sndAc>
      <p:stSnd loop="1">
        <p:snd r:embed="rId3" name="SarahBrightman-LaCaliffa_-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0951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57200" y="838200"/>
            <a:ext cx="8001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كلمة من </a:t>
            </a:r>
            <a:r>
              <a:rPr lang="ar-SA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3 </a:t>
            </a:r>
            <a:r>
              <a:rPr lang="ar-SA" sz="36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احرف</a:t>
            </a:r>
            <a:r>
              <a:rPr lang="ar-SA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</a:t>
            </a:r>
            <a:r>
              <a:rPr lang="ar-SA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الأكثر فردية</a:t>
            </a:r>
            <a:endParaRPr lang="en-ZA" sz="3600" b="1" i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438400" y="3048000"/>
            <a:ext cx="3886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”</a:t>
            </a:r>
            <a:r>
              <a:rPr lang="ar-S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أنا</a:t>
            </a:r>
            <a:r>
              <a:rPr lang="en-Z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"</a:t>
            </a:r>
            <a:endParaRPr lang="en-GB" sz="72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810000" y="4419600"/>
            <a:ext cx="533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تجنبها.....</a:t>
            </a:r>
            <a:endParaRPr lang="en-GB" dirty="0">
              <a:solidFill>
                <a:schemeClr val="bg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  <p:bldP spid="3076" grpId="0" autoUpdateAnimBg="0"/>
      <p:bldP spid="307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0951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381000"/>
            <a:ext cx="8763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كلمة   </a:t>
            </a:r>
            <a:r>
              <a:rPr lang="ar-SA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من...3.... أحرف</a:t>
            </a:r>
          </a:p>
          <a:p>
            <a:pPr algn="ctr">
              <a:spcBef>
                <a:spcPct val="50000"/>
              </a:spcBef>
            </a:pPr>
            <a:r>
              <a:rPr lang="ar-SA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الأكثر  تحفيزا</a:t>
            </a:r>
            <a:r>
              <a:rPr lang="ar-SA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n-ZA" sz="36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752600" y="2819400"/>
            <a:ext cx="6400800" cy="1200329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r>
              <a:rPr lang="ar-S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نحن</a:t>
            </a:r>
            <a:r>
              <a:rPr lang="en-Z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"</a:t>
            </a:r>
            <a:endParaRPr lang="en-GB" sz="72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505200" y="4876800"/>
            <a:ext cx="4953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ar-SA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استعملها.....</a:t>
            </a:r>
            <a:r>
              <a:rPr lang="ar-SA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 </a:t>
            </a:r>
            <a:endParaRPr lang="en-GB" dirty="0"/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  <p:bldP spid="4100" grpId="0" animBg="1" autoUpdateAnimBg="0"/>
      <p:bldP spid="410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0951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6725"/>
            <a:ext cx="9144000" cy="6100763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457200"/>
            <a:ext cx="9144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كلمة من 5 أحرف</a:t>
            </a:r>
            <a:r>
              <a:rPr lang="en-Z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ar-SA" sz="3600" b="1" i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سامة كثيرا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905000" y="2971800"/>
            <a:ext cx="4876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8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”</a:t>
            </a:r>
            <a:r>
              <a:rPr lang="ar-SA" sz="8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 </a:t>
            </a:r>
            <a:r>
              <a:rPr lang="ar-SA" sz="8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الانا</a:t>
            </a:r>
            <a:r>
              <a:rPr lang="en-ZA" sz="8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"</a:t>
            </a:r>
            <a:endParaRPr lang="en-GB" sz="80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352800" y="5029200"/>
            <a:ext cx="39624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ar-SA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..........</a:t>
            </a:r>
            <a:r>
              <a:rPr lang="en-ZA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ar-SA" sz="8800" b="1" dirty="0" smtClean="0">
                <a:ln>
                  <a:gradFill>
                    <a:gsLst>
                      <a:gs pos="0">
                        <a:srgbClr val="8488C4"/>
                      </a:gs>
                      <a:gs pos="53000">
                        <a:srgbClr val="D4DEFF"/>
                      </a:gs>
                      <a:gs pos="83000">
                        <a:srgbClr val="D4DEFF"/>
                      </a:gs>
                      <a:gs pos="100000">
                        <a:srgbClr val="96AB94"/>
                      </a:gs>
                    </a:gsLst>
                    <a:lin ang="5400000" scaled="0"/>
                  </a:gradFill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اقتلها</a:t>
            </a:r>
            <a:endParaRPr lang="en-ZA" sz="8800" dirty="0">
              <a:ln>
                <a:gradFill>
                  <a:gsLst>
                    <a:gs pos="0">
                      <a:srgbClr val="8488C4"/>
                    </a:gs>
                    <a:gs pos="53000">
                      <a:srgbClr val="D4DEFF"/>
                    </a:gs>
                    <a:gs pos="83000">
                      <a:srgbClr val="D4DEFF"/>
                    </a:gs>
                    <a:gs pos="100000">
                      <a:srgbClr val="96AB94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Courier New" pitchFamily="49" charset="0"/>
            </a:endParaRPr>
          </a:p>
          <a:p>
            <a:pPr>
              <a:spcBef>
                <a:spcPct val="50000"/>
              </a:spcBef>
            </a:pPr>
            <a:endParaRPr lang="en-GB" dirty="0"/>
          </a:p>
        </p:txBody>
      </p:sp>
    </p:spTree>
  </p:cSld>
  <p:clrMapOvr>
    <a:masterClrMapping/>
  </p:clrMapOvr>
  <p:transition spd="med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  <p:bldP spid="5124" grpId="0" autoUpdateAnimBg="0"/>
      <p:bldP spid="512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0951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09600" y="685800"/>
            <a:ext cx="5715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SA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كلمة من 4 </a:t>
            </a:r>
            <a:r>
              <a:rPr lang="ar-SA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احرف</a:t>
            </a:r>
            <a:endParaRPr lang="ar-SA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pperplate Gothic Bold" pitchFamily="34" charset="0"/>
            </a:endParaRPr>
          </a:p>
          <a:p>
            <a:pPr algn="r">
              <a:spcBef>
                <a:spcPct val="50000"/>
              </a:spcBef>
            </a:pPr>
            <a:r>
              <a:rPr lang="ar-SA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الأكثر استعمالا </a:t>
            </a: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981200" y="2895600"/>
            <a:ext cx="50292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r>
              <a:rPr lang="ar-S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محبة </a:t>
            </a:r>
            <a:r>
              <a:rPr lang="en-ZA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"</a:t>
            </a:r>
            <a:endParaRPr lang="en-GB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90800" y="4876800"/>
            <a:ext cx="502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itchFamily="66" charset="0"/>
              </a:rPr>
              <a:t> </a:t>
            </a:r>
            <a:r>
              <a:rPr lang="ar-SA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itchFamily="66" charset="0"/>
              </a:rPr>
              <a:t>اقترب منها....... </a:t>
            </a:r>
            <a:endParaRPr lang="en-GB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  <p:bldP spid="6148" grpId="0" autoUpdateAnimBg="0"/>
      <p:bldP spid="614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0951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0" y="0"/>
            <a:ext cx="82296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4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كلمة من  7 أحرف</a:t>
            </a:r>
          </a:p>
          <a:p>
            <a:pPr algn="ctr">
              <a:spcBef>
                <a:spcPct val="50000"/>
              </a:spcBef>
            </a:pPr>
            <a:r>
              <a:rPr lang="ar-SA" sz="4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الأكثر ارتياحا</a:t>
            </a:r>
            <a:endParaRPr lang="en-GB" sz="44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81200" y="3581400"/>
            <a:ext cx="4495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8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r>
              <a:rPr lang="ar-SA" sz="80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ابتسامة</a:t>
            </a:r>
            <a:r>
              <a:rPr lang="en-ZA" sz="8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"</a:t>
            </a:r>
            <a:endParaRPr lang="en-GB" sz="80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876800" y="5029200"/>
            <a:ext cx="3886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Courier New" pitchFamily="49" charset="0"/>
              </a:rPr>
              <a:t> </a:t>
            </a:r>
            <a:r>
              <a:rPr lang="ar-S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urier New" pitchFamily="49" charset="0"/>
              </a:rPr>
              <a:t>احتفظ </a:t>
            </a:r>
            <a:r>
              <a:rPr lang="ar-SA" sz="7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urier New" pitchFamily="49" charset="0"/>
              </a:rPr>
              <a:t>بها</a:t>
            </a:r>
            <a:r>
              <a:rPr lang="ar-SA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urier New" pitchFamily="49" charset="0"/>
              </a:rPr>
              <a:t>..</a:t>
            </a:r>
            <a:endParaRPr lang="en-GB" sz="7200" dirty="0">
              <a:solidFill>
                <a:schemeClr val="bg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  <p:bldP spid="7172" grpId="0" autoUpdateAnimBg="0"/>
      <p:bldP spid="717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0951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81000" y="457200"/>
            <a:ext cx="76962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كلمة من  5 أحرف</a:t>
            </a:r>
          </a:p>
          <a:p>
            <a:pPr algn="ctr">
              <a:spcBef>
                <a:spcPct val="50000"/>
              </a:spcBef>
            </a:pPr>
            <a:r>
              <a:rPr lang="ar-S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الأكثر انتشارا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495800" y="3124200"/>
            <a:ext cx="2590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Z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</a:t>
            </a:r>
            <a:r>
              <a:rPr lang="ar-SA" sz="8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دعاية</a:t>
            </a:r>
            <a:r>
              <a:rPr lang="en-Z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endParaRPr lang="en-GB" sz="32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667000" y="4800600"/>
            <a:ext cx="5486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تغافل عنها... </a:t>
            </a:r>
            <a:endParaRPr lang="en-GB" sz="6000" dirty="0">
              <a:solidFill>
                <a:srgbClr val="FF0000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6" grpId="0" autoUpdateAnimBg="0"/>
      <p:bldP spid="819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0951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85800" y="609600"/>
            <a:ext cx="7696200" cy="201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4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..كلمة من 4 أحرف</a:t>
            </a:r>
            <a:r>
              <a:rPr lang="ar-S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..</a:t>
            </a:r>
            <a:endParaRPr lang="ar-SA" sz="5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pperplate Gothic Bold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ar-SA" sz="5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لها مكافأتها بعد عمل شاق</a:t>
            </a:r>
            <a:endParaRPr lang="en-GB" sz="54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828800" y="2819400"/>
            <a:ext cx="6172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**نجاح**</a:t>
            </a:r>
            <a:endParaRPr lang="en-GB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971800" y="5257800"/>
            <a:ext cx="47244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6000" dirty="0" smtClean="0">
                <a:solidFill>
                  <a:schemeClr val="bg1"/>
                </a:solidFill>
                <a:latin typeface="Courier New" pitchFamily="49" charset="0"/>
              </a:rPr>
              <a:t>اظفر </a:t>
            </a:r>
            <a:r>
              <a:rPr lang="ar-SA" sz="6000" dirty="0" err="1" smtClean="0">
                <a:solidFill>
                  <a:schemeClr val="bg1"/>
                </a:solidFill>
                <a:latin typeface="Courier New" pitchFamily="49" charset="0"/>
              </a:rPr>
              <a:t>بها</a:t>
            </a:r>
            <a:endParaRPr lang="en-GB" sz="6000" dirty="0">
              <a:solidFill>
                <a:schemeClr val="bg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0" grpId="0" autoUpdateAnimBg="0"/>
      <p:bldP spid="922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0951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381000"/>
            <a:ext cx="83058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3600" b="1" i="1" dirty="0" smtClean="0">
                <a:solidFill>
                  <a:schemeClr val="bg1"/>
                </a:solidFill>
                <a:latin typeface="Copperplate Gothic Bold" pitchFamily="34" charset="0"/>
              </a:rPr>
              <a:t>كلمة من  3 أحرف</a:t>
            </a:r>
          </a:p>
          <a:p>
            <a:pPr algn="ctr">
              <a:spcBef>
                <a:spcPct val="50000"/>
              </a:spcBef>
            </a:pPr>
            <a:r>
              <a:rPr lang="ar-SA" sz="3600" b="1" i="1" dirty="0" smtClean="0">
                <a:solidFill>
                  <a:schemeClr val="bg1"/>
                </a:solidFill>
                <a:latin typeface="Copperplate Gothic Bold" pitchFamily="34" charset="0"/>
              </a:rPr>
              <a:t>الأكثر ضررا</a:t>
            </a:r>
            <a:endParaRPr lang="en-ZA" sz="3600" b="1" i="1" dirty="0">
              <a:solidFill>
                <a:schemeClr val="bg1"/>
              </a:solidFill>
              <a:latin typeface="Copperplate Gothic Bold" pitchFamily="34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124200" y="2667000"/>
            <a:ext cx="6019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r>
              <a:rPr lang="ar-SA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حسد</a:t>
            </a:r>
            <a:r>
              <a:rPr lang="en-ZA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"</a:t>
            </a:r>
            <a:endParaRPr lang="en-GB" sz="8000" dirty="0">
              <a:solidFill>
                <a:srgbClr val="FF0000"/>
              </a:solidFill>
              <a:latin typeface="Courier New" pitchFamily="49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962400" y="3962400"/>
            <a:ext cx="5181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ar-SA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ابتعد عنها</a:t>
            </a: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utoUpdateAnimBg="0"/>
      <p:bldP spid="1024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0951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38200" y="381000"/>
            <a:ext cx="67818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كلمة من   5  أحرف</a:t>
            </a:r>
          </a:p>
          <a:p>
            <a:pPr algn="ctr">
              <a:spcBef>
                <a:spcPct val="50000"/>
              </a:spcBef>
            </a:pPr>
            <a:r>
              <a:rPr lang="ar-SA" sz="4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pperplate Gothic Bold" pitchFamily="34" charset="0"/>
              </a:rPr>
              <a:t>الأكثر قوة</a:t>
            </a:r>
            <a:endParaRPr lang="ar-SA" sz="44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495800" y="2209800"/>
            <a:ext cx="4191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Z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r>
              <a:rPr lang="ar-S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معرفة</a:t>
            </a:r>
            <a:r>
              <a:rPr lang="en-Z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"</a:t>
            </a:r>
            <a:endParaRPr lang="en-GB" sz="6000" dirty="0">
              <a:solidFill>
                <a:srgbClr val="FF0000"/>
              </a:solidFill>
              <a:latin typeface="Courier New" pitchFamily="49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657600" y="4648200"/>
            <a:ext cx="502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dirty="0">
                <a:latin typeface="Courier New" pitchFamily="49" charset="0"/>
              </a:rPr>
              <a:t> </a:t>
            </a:r>
            <a:r>
              <a:rPr lang="ar-SA" sz="4800" dirty="0" smtClean="0">
                <a:solidFill>
                  <a:schemeClr val="bg1"/>
                </a:solidFill>
                <a:latin typeface="Courier New" pitchFamily="49" charset="0"/>
              </a:rPr>
              <a:t>فز... </a:t>
            </a:r>
            <a:r>
              <a:rPr lang="ar-SA" sz="4800" dirty="0" err="1" smtClean="0">
                <a:solidFill>
                  <a:schemeClr val="bg1"/>
                </a:solidFill>
                <a:latin typeface="Courier New" pitchFamily="49" charset="0"/>
              </a:rPr>
              <a:t>بها</a:t>
            </a:r>
            <a:endParaRPr lang="en-GB" dirty="0">
              <a:solidFill>
                <a:schemeClr val="bg1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8" grpId="0" autoUpdateAnimBg="0"/>
      <p:bldP spid="1126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0951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81000" y="0"/>
            <a:ext cx="78486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sunset" dir="t">
                <a:rot lat="0" lon="0" rev="600000"/>
              </a:lightRig>
            </a:scene3d>
            <a:sp3d extrusionH="57150" contourW="12700">
              <a:bevelT w="38100" h="38100"/>
              <a:bevelB w="31750" h="146050"/>
              <a:extrusionClr>
                <a:srgbClr val="FF0000"/>
              </a:extrusionClr>
              <a:contourClr>
                <a:srgbClr val="FFFF00"/>
              </a:contourClr>
            </a:sp3d>
          </a:bodyPr>
          <a:lstStyle/>
          <a:p>
            <a:pPr algn="ctr">
              <a:spcBef>
                <a:spcPct val="50000"/>
              </a:spcBef>
            </a:pPr>
            <a:r>
              <a:rPr lang="ar-SA" sz="4400" dirty="0" smtClean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Courier New" pitchFamily="49" charset="0"/>
              </a:rPr>
              <a:t>كلمة من 3 أحرف </a:t>
            </a:r>
          </a:p>
          <a:p>
            <a:pPr algn="ctr">
              <a:spcBef>
                <a:spcPct val="50000"/>
              </a:spcBef>
            </a:pPr>
            <a:r>
              <a:rPr lang="ar-SA" sz="4400" dirty="0" smtClean="0">
                <a:solidFill>
                  <a:schemeClr val="bg1"/>
                </a:solidFill>
                <a:latin typeface="Courier New" pitchFamily="49" charset="0"/>
              </a:rPr>
              <a:t>الأكثر أهمية</a:t>
            </a:r>
            <a:endParaRPr lang="en-GB" sz="4400" dirty="0">
              <a:solidFill>
                <a:schemeClr val="bg1"/>
              </a:solidFill>
              <a:latin typeface="Courier New" pitchFamily="49" charset="0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676400" y="2438400"/>
            <a:ext cx="61722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”</a:t>
            </a:r>
            <a:r>
              <a:rPr lang="ar-SA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ثقة</a:t>
            </a:r>
            <a:r>
              <a:rPr lang="en-ZA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"</a:t>
            </a:r>
            <a:endParaRPr lang="en-GB" sz="8000" dirty="0">
              <a:solidFill>
                <a:srgbClr val="FF0000"/>
              </a:solidFill>
              <a:latin typeface="Courier New" pitchFamily="49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429000" y="4267200"/>
            <a:ext cx="5943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r-SA" sz="7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كن واثقا .......</a:t>
            </a:r>
            <a:endParaRPr lang="en-GB" sz="7200" dirty="0">
              <a:solidFill>
                <a:srgbClr val="FFFFFF"/>
              </a:solidFill>
              <a:latin typeface="Courier New" pitchFamily="49" charset="0"/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utoUpdateAnimBg="0"/>
      <p:bldP spid="1229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631113" cy="5267325"/>
          </a:xfrm>
          <a:solidFill>
            <a:schemeClr val="bg1">
              <a:alpha val="73000"/>
            </a:schemeClr>
          </a:solidFill>
        </p:spPr>
        <p:txBody>
          <a:bodyPr/>
          <a:lstStyle/>
          <a:p>
            <a:r>
              <a:rPr lang="ar-SA" sz="4000" dirty="0" smtClean="0">
                <a:solidFill>
                  <a:schemeClr val="bg1"/>
                </a:solidFill>
                <a:latin typeface="Comic Sans MS" pitchFamily="66" charset="0"/>
              </a:rPr>
              <a:t>من كل أعماق القلب.</a:t>
            </a:r>
            <a:br>
              <a:rPr lang="ar-SA" sz="4000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ar-SA" sz="4000" dirty="0" smtClean="0">
                <a:solidFill>
                  <a:schemeClr val="bg1"/>
                </a:solidFill>
                <a:latin typeface="Comic Sans MS" pitchFamily="66" charset="0"/>
              </a:rPr>
              <a:t>أتمنى العمل</a:t>
            </a:r>
            <a:br>
              <a:rPr lang="ar-SA" sz="4000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ar-SA" sz="4000" dirty="0" smtClean="0">
                <a:solidFill>
                  <a:schemeClr val="bg1"/>
                </a:solidFill>
                <a:latin typeface="Comic Sans MS" pitchFamily="66" charset="0"/>
              </a:rPr>
              <a:t>بهده المبادئ المطروحة للتفكير</a:t>
            </a:r>
            <a:br>
              <a:rPr lang="ar-SA" sz="4000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ar-SA" sz="4000" dirty="0" smtClean="0">
                <a:solidFill>
                  <a:srgbClr val="FFFF00"/>
                </a:solidFill>
                <a:latin typeface="Comic Sans MS" pitchFamily="66" charset="0"/>
              </a:rPr>
              <a:t>تحيات خالصة</a:t>
            </a:r>
            <a:br>
              <a:rPr lang="ar-SA" sz="40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ar-SA" sz="4000" dirty="0" smtClean="0">
                <a:solidFill>
                  <a:srgbClr val="FF0000"/>
                </a:solidFill>
                <a:latin typeface="Comic Sans MS" pitchFamily="66" charset="0"/>
              </a:rPr>
              <a:t>اخويا.. مجذوب ق.</a:t>
            </a:r>
            <a:endParaRPr lang="fr-FR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Sortir">
            <a:hlinkClick r:id="rId2" highlightClick="1"/>
            <a:hlinkHover r:id="rId2"/>
          </p:cNvPr>
          <p:cNvSpPr>
            <a:spLocks noChangeArrowheads="1"/>
          </p:cNvSpPr>
          <p:nvPr/>
        </p:nvSpPr>
        <p:spPr bwMode="auto">
          <a:xfrm>
            <a:off x="1524000" y="1981200"/>
            <a:ext cx="6172200" cy="2286000"/>
          </a:xfrm>
          <a:prstGeom prst="actionButtonBlank">
            <a:avLst/>
          </a:prstGeom>
          <a:noFill/>
          <a:ln w="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threePt" dir="t">
                <a:rot lat="0" lon="0" rev="3600000"/>
              </a:lightRig>
            </a:scene3d>
            <a:sp3d extrusionH="57150">
              <a:bevelT w="69850" h="69850" prst="divot"/>
              <a:bevelB w="57150" h="38100" prst="artDeco"/>
            </a:sp3d>
          </a:bodyPr>
          <a:lstStyle/>
          <a:p>
            <a:pPr algn="ctr" eaLnBrk="1" hangingPunct="1"/>
            <a:r>
              <a:rPr lang="ar-SA" sz="4400" dirty="0" smtClean="0">
                <a:solidFill>
                  <a:schemeClr val="bg1"/>
                </a:solidFill>
                <a:latin typeface="Arial" charset="0"/>
              </a:rPr>
              <a:t>جمعية حماية وترقية البيئة</a:t>
            </a:r>
          </a:p>
          <a:p>
            <a:pPr algn="ctr" eaLnBrk="1" hangingPunct="1"/>
            <a:r>
              <a:rPr lang="ar-SA" sz="4400" dirty="0" smtClean="0">
                <a:solidFill>
                  <a:schemeClr val="bg1"/>
                </a:solidFill>
                <a:latin typeface="Arial" charset="0"/>
              </a:rPr>
              <a:t>**</a:t>
            </a:r>
            <a:r>
              <a:rPr lang="ar-SA" sz="4400" dirty="0" err="1" smtClean="0">
                <a:solidFill>
                  <a:schemeClr val="bg1"/>
                </a:solidFill>
                <a:latin typeface="Arial" charset="0"/>
              </a:rPr>
              <a:t>مشرية</a:t>
            </a:r>
            <a:r>
              <a:rPr lang="ar-SA" sz="4400" dirty="0" smtClean="0">
                <a:solidFill>
                  <a:schemeClr val="bg1"/>
                </a:solidFill>
                <a:latin typeface="Arial" charset="0"/>
              </a:rPr>
              <a:t>**</a:t>
            </a:r>
            <a:endParaRPr lang="fr-FR" sz="4400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9-Les-mot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165</TotalTime>
  <Words>142</Words>
  <Application>Microsoft PowerPoint</Application>
  <PresentationFormat>Affichage à l'écran (4:3)</PresentationFormat>
  <Paragraphs>45</Paragraphs>
  <Slides>13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09-Les-mots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من كل أعماق القلب. أتمنى العمل بهده المبادئ المطروحة للتفكير تحيات خالصة اخويا.. مجذوب ق.</vt:lpstr>
      <vt:lpstr>Diapositive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Invité</dc:creator>
  <cp:lastModifiedBy>Invité</cp:lastModifiedBy>
  <cp:revision>17</cp:revision>
  <cp:lastPrinted>2005-05-24T09:43:10Z</cp:lastPrinted>
  <dcterms:created xsi:type="dcterms:W3CDTF">2013-01-31T08:14:11Z</dcterms:created>
  <dcterms:modified xsi:type="dcterms:W3CDTF">2013-01-31T11:01:55Z</dcterms:modified>
</cp:coreProperties>
</file>