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0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3" r:id="rId18"/>
    <p:sldId id="274" r:id="rId19"/>
    <p:sldId id="276" r:id="rId20"/>
    <p:sldId id="278" r:id="rId21"/>
    <p:sldId id="279" r:id="rId22"/>
    <p:sldId id="280" r:id="rId23"/>
    <p:sldId id="281" r:id="rId24"/>
    <p:sldId id="282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9" r:id="rId36"/>
    <p:sldId id="294" r:id="rId37"/>
    <p:sldId id="295" r:id="rId38"/>
    <p:sldId id="296" r:id="rId39"/>
    <p:sldId id="297" r:id="rId40"/>
    <p:sldId id="298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679" autoAdjust="0"/>
  </p:normalViewPr>
  <p:slideViewPr>
    <p:cSldViewPr>
      <p:cViewPr varScale="1">
        <p:scale>
          <a:sx n="80" d="100"/>
          <a:sy n="80" d="100"/>
        </p:scale>
        <p:origin x="-49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9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E3812-2333-494F-8EFF-281FED952AB9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B744C-404D-4543-94C2-148901C395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FD018-40AE-4895-825F-1FDAC81A37BA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04D44-EA12-4070-B537-8FFA016F3A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2A0B4-0E7A-46A4-9981-BC04EAC5A1C5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28D66-DDFC-4319-A785-80962574DE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6DC6B-C98E-4573-BCEE-5EA3A65DD9F1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D2E60-52E2-4ABF-9BA6-3F295B3412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22BF6-8953-45FA-B1EB-31C8CE3D2FFA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44130-8880-470E-8017-09396C46E0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3352-2839-48D5-B0AB-9A3B78B05BB6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A60A8-0C39-443C-8FDF-2E0243F416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41C2F-2249-41AF-A56D-3A081EE01610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821A9-04DA-48C1-8B33-FB899CF5FBC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A0DF5-4C68-4AED-97BF-049074B70748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40848-6C0A-43E7-A6BF-F804DA0D121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6256C-65BF-40CB-BA27-8F557205EFA8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6EE73-32E9-415A-82C7-6CA7BCD549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25347-C089-488E-B032-BAFC9A1C7693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A0EC0-0D5C-4388-ABE7-FB3C60CC99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A20C4-8E04-455B-A641-BB8907410B21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12BAD-14E8-4729-BD86-E8A6572378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B7BE1A-CF29-4EEC-B098-9F5378F66ACA}" type="datetimeFigureOut">
              <a:rPr lang="fr-FR"/>
              <a:pPr>
                <a:defRPr/>
              </a:pPr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20489C-8277-4D5D-A336-D69359763C9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971600" y="1268760"/>
            <a:ext cx="74888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b="1" i="1" dirty="0" smtClean="0">
                <a:solidFill>
                  <a:srgbClr val="FF0000"/>
                </a:solidFill>
                <a:latin typeface="Baskerville Old Face" pitchFamily="18" charset="0"/>
              </a:rPr>
              <a:t>Les Côtes d’Armor</a:t>
            </a:r>
            <a:endParaRPr lang="fr-FR" sz="6600" b="1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043608" y="4077072"/>
            <a:ext cx="6840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</a:rPr>
              <a:t>De l’Anse de la </a:t>
            </a:r>
            <a:r>
              <a:rPr lang="fr-FR" sz="3200" b="1" dirty="0" err="1" smtClean="0">
                <a:solidFill>
                  <a:srgbClr val="FF0000"/>
                </a:solidFill>
              </a:rPr>
              <a:t>Fresnaye</a:t>
            </a:r>
            <a:r>
              <a:rPr lang="fr-FR" sz="3200" b="1" dirty="0" smtClean="0">
                <a:solidFill>
                  <a:srgbClr val="FF0000"/>
                </a:solidFill>
              </a:rPr>
              <a:t> (Fréhel)</a:t>
            </a:r>
          </a:p>
          <a:p>
            <a:r>
              <a:rPr lang="fr-FR" sz="3200" b="1" dirty="0" smtClean="0">
                <a:solidFill>
                  <a:srgbClr val="FF0000"/>
                </a:solidFill>
              </a:rPr>
              <a:t>      À </a:t>
            </a:r>
            <a:r>
              <a:rPr lang="fr-FR" sz="3200" b="1" dirty="0" smtClean="0">
                <a:solidFill>
                  <a:srgbClr val="FF0000"/>
                </a:solidFill>
              </a:rPr>
              <a:t>l’ilot </a:t>
            </a:r>
            <a:r>
              <a:rPr lang="fr-FR" sz="3200" b="1" dirty="0" smtClean="0">
                <a:solidFill>
                  <a:srgbClr val="FF0000"/>
                </a:solidFill>
              </a:rPr>
              <a:t>Saint Michel (Erquy)</a:t>
            </a:r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5" name="21 Piste 21.wav">
            <a:hlinkClick r:id="" action="ppaction://media"/>
          </p:cNvPr>
          <p:cNvPicPr>
            <a:picLocks noRot="1" noChangeAspect="1"/>
          </p:cNvPicPr>
          <p:nvPr>
            <a:wavAudioFile r:embed="rId1" name="21 Piste 21.wav"/>
          </p:nvPr>
        </p:nvPicPr>
        <p:blipFill>
          <a:blip r:embed="rId3" cstate="print"/>
          <a:stretch>
            <a:fillRect/>
          </a:stretch>
        </p:blipFill>
        <p:spPr>
          <a:xfrm>
            <a:off x="4067944" y="2996952"/>
            <a:ext cx="728464" cy="72846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115616" y="5949280"/>
            <a:ext cx="8280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 Musique : Bruno COULAIS Thème du film « Océans »</a:t>
            </a:r>
            <a:endParaRPr lang="fr-FR" sz="20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dirty="0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2052" name="Image 3" descr="0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Image 2" descr="0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0" y="0"/>
            <a:ext cx="911225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ZoneTexte 3"/>
          <p:cNvSpPr txBox="1">
            <a:spLocks noChangeArrowheads="1"/>
          </p:cNvSpPr>
          <p:nvPr/>
        </p:nvSpPr>
        <p:spPr bwMode="auto">
          <a:xfrm>
            <a:off x="2124075" y="6092825"/>
            <a:ext cx="58324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/>
              <a:t>L’Anse de la Fresnaye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1475"/>
            <a:ext cx="9202738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51938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1295400" y="6237288"/>
            <a:ext cx="7848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Cap Fréhel vu de la Pointe du Château Renard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9888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ZoneTexte 2"/>
          <p:cNvSpPr txBox="1">
            <a:spLocks noChangeArrowheads="1"/>
          </p:cNvSpPr>
          <p:nvPr/>
        </p:nvSpPr>
        <p:spPr bwMode="auto">
          <a:xfrm>
            <a:off x="611188" y="6308725"/>
            <a:ext cx="8137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Le Fort La Latte vu de la pointe du Château Renard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0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ZoneTexte 3"/>
          <p:cNvSpPr txBox="1">
            <a:spLocks noChangeArrowheads="1"/>
          </p:cNvSpPr>
          <p:nvPr/>
        </p:nvSpPr>
        <p:spPr bwMode="auto">
          <a:xfrm>
            <a:off x="1619250" y="6237288"/>
            <a:ext cx="7921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Ancien  et nouveau phare , face Sud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12292" name="Image 3" descr="0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0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043988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0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0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>
            <a:off x="2195513" y="6237288"/>
            <a:ext cx="5689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Le Rocher des Oiseaux au Cap Fréhel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0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218613" cy="616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06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0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19460" name="Image 3" descr="0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08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08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596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7956550" y="209550"/>
            <a:ext cx="863600" cy="664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L</a:t>
            </a:r>
          </a:p>
          <a:p>
            <a:r>
              <a:rPr lang="fr-FR" sz="2400" b="1"/>
              <a:t>E</a:t>
            </a:r>
          </a:p>
          <a:p>
            <a:endParaRPr lang="fr-FR" sz="2400" b="1"/>
          </a:p>
          <a:p>
            <a:r>
              <a:rPr lang="fr-FR" sz="2400" b="1"/>
              <a:t>C</a:t>
            </a:r>
          </a:p>
          <a:p>
            <a:r>
              <a:rPr lang="fr-FR" sz="2400" b="1"/>
              <a:t>O</a:t>
            </a:r>
          </a:p>
          <a:p>
            <a:r>
              <a:rPr lang="fr-FR" sz="2400" b="1"/>
              <a:t>R</a:t>
            </a:r>
          </a:p>
          <a:p>
            <a:r>
              <a:rPr lang="fr-FR" sz="2400" b="1"/>
              <a:t>M</a:t>
            </a:r>
          </a:p>
          <a:p>
            <a:r>
              <a:rPr lang="fr-FR" sz="2400" b="1"/>
              <a:t>O</a:t>
            </a:r>
          </a:p>
          <a:p>
            <a:r>
              <a:rPr lang="fr-FR" sz="2400" b="1"/>
              <a:t>R</a:t>
            </a:r>
          </a:p>
          <a:p>
            <a:r>
              <a:rPr lang="fr-FR" sz="2400" b="1"/>
              <a:t>A</a:t>
            </a:r>
          </a:p>
          <a:p>
            <a:r>
              <a:rPr lang="fr-FR" sz="2400" b="1"/>
              <a:t>N</a:t>
            </a:r>
          </a:p>
          <a:p>
            <a:endParaRPr lang="fr-FR" sz="2400" b="1"/>
          </a:p>
          <a:p>
            <a:r>
              <a:rPr lang="fr-FR" sz="2400" b="1"/>
              <a:t>H</a:t>
            </a:r>
          </a:p>
          <a:p>
            <a:r>
              <a:rPr lang="fr-FR" sz="2400" b="1"/>
              <a:t>U</a:t>
            </a:r>
          </a:p>
          <a:p>
            <a:r>
              <a:rPr lang="fr-FR" sz="2400" b="1"/>
              <a:t>P</a:t>
            </a:r>
          </a:p>
          <a:p>
            <a:r>
              <a:rPr lang="fr-FR" sz="2400" b="1"/>
              <a:t>P</a:t>
            </a:r>
          </a:p>
          <a:p>
            <a:r>
              <a:rPr lang="fr-FR" sz="2400" b="1"/>
              <a:t>E</a:t>
            </a:r>
          </a:p>
          <a:p>
            <a:endParaRPr lang="fr-FR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0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51938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09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0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0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1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51938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27652" name="Image 3" descr="1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1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1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51938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1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51938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1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1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1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51938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05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5888" y="0"/>
            <a:ext cx="9259888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1763713" y="6237288"/>
            <a:ext cx="6696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Le Fort La Latte vu du Cap Fréhel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0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25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ZoneTexte 2"/>
          <p:cNvSpPr txBox="1">
            <a:spLocks noChangeArrowheads="1"/>
          </p:cNvSpPr>
          <p:nvPr/>
        </p:nvSpPr>
        <p:spPr bwMode="auto">
          <a:xfrm>
            <a:off x="1258888" y="6165850"/>
            <a:ext cx="7489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Le premier phare à bois du Cap Fréhel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1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ZoneTexte 2"/>
          <p:cNvSpPr txBox="1">
            <a:spLocks noChangeArrowheads="1"/>
          </p:cNvSpPr>
          <p:nvPr/>
        </p:nvSpPr>
        <p:spPr bwMode="auto">
          <a:xfrm>
            <a:off x="2411413" y="639603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La Pointe du Cap Fréhel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1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smtClean="0"/>
          </a:p>
        </p:txBody>
      </p:sp>
      <p:pic>
        <p:nvPicPr>
          <p:cNvPr id="38916" name="Image 3" descr="14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21 Piste 21.wav">
            <a:hlinkClick r:id="" action="ppaction://media"/>
          </p:cNvPr>
          <p:cNvPicPr>
            <a:picLocks noRot="1" noChangeAspect="1"/>
          </p:cNvPicPr>
          <p:nvPr>
            <a:wavAudioFile r:embed="rId1" name="21 Piste 21.wav"/>
          </p:nvPr>
        </p:nvPicPr>
        <p:blipFill>
          <a:blip r:embed="rId4" cstate="print"/>
          <a:stretch>
            <a:fillRect/>
          </a:stretch>
        </p:blipFill>
        <p:spPr>
          <a:xfrm>
            <a:off x="179512" y="616530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1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ZoneTexte 2"/>
          <p:cNvSpPr txBox="1">
            <a:spLocks noChangeArrowheads="1"/>
          </p:cNvSpPr>
          <p:nvPr/>
        </p:nvSpPr>
        <p:spPr bwMode="auto">
          <a:xfrm>
            <a:off x="2555875" y="6237288"/>
            <a:ext cx="46085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Face Nord du Phare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1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ZoneTexte 2"/>
          <p:cNvSpPr txBox="1">
            <a:spLocks noChangeArrowheads="1"/>
          </p:cNvSpPr>
          <p:nvPr/>
        </p:nvSpPr>
        <p:spPr bwMode="auto">
          <a:xfrm>
            <a:off x="1547813" y="6237288"/>
            <a:ext cx="64087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En arrière plan la plage de Plévenon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0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0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1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2" descr="1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ZoneTexte 3"/>
          <p:cNvSpPr txBox="1">
            <a:spLocks noChangeArrowheads="1"/>
          </p:cNvSpPr>
          <p:nvPr/>
        </p:nvSpPr>
        <p:spPr bwMode="auto">
          <a:xfrm>
            <a:off x="2843213" y="6334125"/>
            <a:ext cx="612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/>
              <a:t>Les Hôpitaux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1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8613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ZoneTexte 2"/>
          <p:cNvSpPr txBox="1">
            <a:spLocks noChangeArrowheads="1"/>
          </p:cNvSpPr>
          <p:nvPr/>
        </p:nvSpPr>
        <p:spPr bwMode="auto">
          <a:xfrm>
            <a:off x="2484438" y="6237288"/>
            <a:ext cx="64087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L’Ilôt Saint Michel</a:t>
            </a:r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1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51938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1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1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51938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15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25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ZoneTexte 2"/>
          <p:cNvSpPr txBox="1">
            <a:spLocks noChangeArrowheads="1"/>
          </p:cNvSpPr>
          <p:nvPr/>
        </p:nvSpPr>
        <p:spPr bwMode="auto">
          <a:xfrm>
            <a:off x="2195513" y="6092825"/>
            <a:ext cx="46085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Chapelle et Ilôt Saint Michel</a:t>
            </a:r>
          </a:p>
        </p:txBody>
      </p:sp>
    </p:spTree>
  </p:cSld>
  <p:clrMapOvr>
    <a:masterClrMapping/>
  </p:clrMapOvr>
  <p:transition spd="slow" advClick="0" advTm="5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22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6632"/>
            <a:ext cx="3230265" cy="3024336"/>
          </a:xfrm>
          <a:prstGeom prst="rect">
            <a:avLst/>
          </a:prstGeom>
        </p:spPr>
      </p:pic>
      <p:pic>
        <p:nvPicPr>
          <p:cNvPr id="3" name="Image 2" descr="ind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501008"/>
            <a:ext cx="3240360" cy="324036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707904" y="1916832"/>
            <a:ext cx="44644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Réalisation Photos et Montage : Robert LEON</a:t>
            </a:r>
          </a:p>
          <a:p>
            <a:r>
              <a:rPr lang="fr-FR" sz="2000" b="1" dirty="0" smtClean="0"/>
              <a:t>Autres diaporamas et Blog:</a:t>
            </a:r>
          </a:p>
          <a:p>
            <a:r>
              <a:rPr lang="fr-FR" sz="2000" b="1" u="sng" dirty="0" smtClean="0"/>
              <a:t>www.robert-leon.fr </a:t>
            </a:r>
            <a:endParaRPr lang="fr-FR" sz="2000" b="1" u="sng" dirty="0"/>
          </a:p>
        </p:txBody>
      </p:sp>
      <p:sp>
        <p:nvSpPr>
          <p:cNvPr id="5" name="ZoneTexte 4"/>
          <p:cNvSpPr txBox="1"/>
          <p:nvPr/>
        </p:nvSpPr>
        <p:spPr>
          <a:xfrm>
            <a:off x="3923928" y="5805264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Musique:</a:t>
            </a:r>
          </a:p>
          <a:p>
            <a:r>
              <a:rPr lang="fr-FR" dirty="0" smtClean="0"/>
              <a:t>Bruno COULAIS : « Océans »</a:t>
            </a:r>
            <a:endParaRPr lang="fr-FR" dirty="0"/>
          </a:p>
        </p:txBody>
      </p:sp>
    </p:spTree>
  </p:cSld>
  <p:clrMapOvr>
    <a:masterClrMapping/>
  </p:clrMapOvr>
  <p:transition spd="slow" advClick="0" advTm="5000">
    <p:random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142</Words>
  <Application>Microsoft Office PowerPoint</Application>
  <PresentationFormat>Affichage à l'écran (4:3)</PresentationFormat>
  <Paragraphs>39</Paragraphs>
  <Slides>50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Robert</dc:creator>
  <cp:lastModifiedBy>Robert</cp:lastModifiedBy>
  <cp:revision>23</cp:revision>
  <dcterms:created xsi:type="dcterms:W3CDTF">2013-01-29T19:15:17Z</dcterms:created>
  <dcterms:modified xsi:type="dcterms:W3CDTF">2013-01-30T12:54:42Z</dcterms:modified>
</cp:coreProperties>
</file>