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1" r:id="rId3"/>
    <p:sldId id="279" r:id="rId4"/>
    <p:sldId id="280" r:id="rId5"/>
    <p:sldId id="28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2" d="100"/>
          <a:sy n="82" d="100"/>
        </p:scale>
        <p:origin x="-9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C2E24-3FA8-49DB-B65D-90330CE675EA}" type="datetimeFigureOut">
              <a:rPr lang="fr-FR" smtClean="0"/>
              <a:t>29/01/2013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71F0-8CAD-447D-9454-F15A6DDF76B7}" type="slidenum">
              <a:rPr lang="fr-FR" smtClean="0"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5\music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nne-anné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36839"/>
            <a:ext cx="9144000" cy="538432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36382" y="188640"/>
            <a:ext cx="6420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L’ACTUALITE REVUE ET CORRIGEE  réalisation BERNARD LEFEBVRE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Image 3" descr="souri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5445224"/>
            <a:ext cx="733425" cy="136207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6309320"/>
            <a:ext cx="2753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Pour avancer . . . .  Un clic !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musi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860032" y="6309320"/>
            <a:ext cx="3734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Une bonne année à tous et à chacun!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1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 showWhenStopped="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r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9455"/>
            <a:ext cx="9144000" cy="66390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840" y="6237312"/>
            <a:ext cx="3848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/>
              <a:t>Des problèmes de trésorerie, Nicolas </a:t>
            </a:r>
            <a:r>
              <a:rPr lang="fr-FR" b="1" dirty="0" smtClean="0"/>
              <a:t>?</a:t>
            </a:r>
            <a:endParaRPr lang="fr-FR" b="1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solu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2416"/>
            <a:ext cx="9144000" cy="539316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381328"/>
            <a:ext cx="6547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Une bonne résolution de François Hollande pour la nouvelle </a:t>
            </a:r>
            <a:r>
              <a:rPr lang="fr-FR" b="1" dirty="0" smtClean="0">
                <a:solidFill>
                  <a:schemeClr val="bg1"/>
                </a:solidFill>
              </a:rPr>
              <a:t>année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solutio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3135"/>
            <a:ext cx="9144000" cy="529173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3407" y="6309320"/>
            <a:ext cx="7400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Pour nous </a:t>
            </a:r>
            <a:r>
              <a:rPr lang="fr-FR" b="1" dirty="0">
                <a:solidFill>
                  <a:schemeClr val="bg1"/>
                </a:solidFill>
              </a:rPr>
              <a:t>sauver de la dépravation, </a:t>
            </a:r>
            <a:r>
              <a:rPr lang="fr-FR" b="1" dirty="0" smtClean="0">
                <a:solidFill>
                  <a:schemeClr val="bg1"/>
                </a:solidFill>
              </a:rPr>
              <a:t>la </a:t>
            </a:r>
            <a:r>
              <a:rPr lang="fr-FR" b="1" dirty="0">
                <a:solidFill>
                  <a:schemeClr val="bg1"/>
                </a:solidFill>
              </a:rPr>
              <a:t>bonne résolution de Christine </a:t>
            </a:r>
            <a:r>
              <a:rPr lang="fr-FR" b="1" dirty="0" smtClean="0">
                <a:solidFill>
                  <a:schemeClr val="bg1"/>
                </a:solidFill>
              </a:rPr>
              <a:t>Boutin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by-et-Nep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54" y="764703"/>
            <a:ext cx="9090646" cy="53600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1720" y="6300028"/>
            <a:ext cx="5943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Brigitte Bardot part en croisade pour sauver deux éléphants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l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79" y="764704"/>
            <a:ext cx="9272592" cy="5400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744" y="6300028"/>
            <a:ext cx="8890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Pas un bon exemple pour un ancien président du </a:t>
            </a:r>
            <a:r>
              <a:rPr lang="fr-FR" dirty="0">
                <a:solidFill>
                  <a:schemeClr val="bg1"/>
                </a:solidFill>
              </a:rPr>
              <a:t>WWF</a:t>
            </a:r>
            <a:r>
              <a:rPr lang="fr-FR" b="1" dirty="0">
                <a:solidFill>
                  <a:schemeClr val="bg1"/>
                </a:solidFill>
              </a:rPr>
              <a:t> (Fonds mondial pour la vie </a:t>
            </a:r>
            <a:r>
              <a:rPr lang="fr-FR" b="1" dirty="0" smtClean="0">
                <a:solidFill>
                  <a:schemeClr val="bg1"/>
                </a:solidFill>
              </a:rPr>
              <a:t>sauvage)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ss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6228"/>
            <a:ext cx="9144000" cy="588554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840" y="6453336"/>
            <a:ext cx="3120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Florence Cassez, enfin libérée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f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6665"/>
            <a:ext cx="9144000" cy="52446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48014" y="6237312"/>
            <a:ext cx="3968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Un bel </a:t>
            </a:r>
            <a:r>
              <a:rPr lang="fr-FR" b="1" dirty="0">
                <a:solidFill>
                  <a:schemeClr val="bg1"/>
                </a:solidFill>
              </a:rPr>
              <a:t>exemple de reconversion </a:t>
            </a:r>
            <a:r>
              <a:rPr lang="fr-FR" b="1" dirty="0" smtClean="0">
                <a:solidFill>
                  <a:schemeClr val="bg1"/>
                </a:solidFill>
              </a:rPr>
              <a:t>réussie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ure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0946"/>
            <a:ext cx="9144000" cy="53961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840" y="6309320"/>
            <a:ext cx="2645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On n’arrête pas le progrès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ny-Bo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3496"/>
            <a:ext cx="9144000" cy="54710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832" y="6309320"/>
            <a:ext cx="2456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Les acteurs trop payés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eudo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5209"/>
            <a:ext cx="9144000" cy="526758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6309320"/>
            <a:ext cx="3572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Pour Dieudonné, soyons généreux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nosa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7743"/>
            <a:ext cx="9144000" cy="56025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59832" y="6381328"/>
            <a:ext cx="2913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Science sans conscience . . . </a:t>
            </a:r>
            <a:r>
              <a:rPr lang="fr-FR" b="1" dirty="0" smtClean="0">
                <a:solidFill>
                  <a:schemeClr val="bg1"/>
                </a:solidFill>
              </a:rPr>
              <a:t>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7288"/>
            <a:ext cx="9144000" cy="54834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87824" y="6309320"/>
            <a:ext cx="3030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Deux poids et deux mesures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in du mon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557" y="692697"/>
            <a:ext cx="9168557" cy="54579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6309320"/>
            <a:ext cx="5130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 Le 21 décembre 2012, c’était la fin du monde . . . .   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sc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0" y="620687"/>
            <a:ext cx="9137750" cy="562046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736" y="6381328"/>
            <a:ext cx="4307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Quand Giscard refuse tout </a:t>
            </a:r>
            <a:r>
              <a:rPr lang="fr-FR" b="1" dirty="0" smtClean="0">
                <a:solidFill>
                  <a:schemeClr val="bg1"/>
                </a:solidFill>
              </a:rPr>
              <a:t>néocolonialisme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n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3782"/>
            <a:ext cx="9144000" cy="56104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87824" y="6372036"/>
            <a:ext cx="2915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Quand Navarro se fâche </a:t>
            </a:r>
            <a:r>
              <a:rPr lang="fr-FR" b="1" dirty="0" smtClean="0">
                <a:solidFill>
                  <a:schemeClr val="bg1"/>
                </a:solidFill>
              </a:rPr>
              <a:t>! ! ! 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sp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6981"/>
            <a:ext cx="9144000" cy="5564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80" y="6381328"/>
            <a:ext cx="5480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 « mariage pour tous », les vraies raisons du président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s-veg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9651"/>
            <a:ext cx="9144000" cy="539869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80081" y="6300028"/>
            <a:ext cx="5302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B</a:t>
            </a:r>
            <a:r>
              <a:rPr lang="fr-FR" b="1" dirty="0" smtClean="0">
                <a:solidFill>
                  <a:schemeClr val="bg1"/>
                </a:solidFill>
              </a:rPr>
              <a:t>ientôt</a:t>
            </a:r>
            <a:r>
              <a:rPr lang="fr-FR" b="1" dirty="0">
                <a:solidFill>
                  <a:schemeClr val="bg1"/>
                </a:solidFill>
              </a:rPr>
              <a:t>, la tournée d’adieu de notre Johnny national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nifest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7668"/>
            <a:ext cx="9144000" cy="56226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805" y="6381328"/>
            <a:ext cx="9055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La manifestation des opposants au mariage homosexuel entre 340.000 </a:t>
            </a:r>
            <a:r>
              <a:rPr lang="fr-FR" b="1" dirty="0" smtClean="0">
                <a:solidFill>
                  <a:schemeClr val="bg1"/>
                </a:solidFill>
              </a:rPr>
              <a:t>personnes </a:t>
            </a:r>
            <a:r>
              <a:rPr lang="fr-FR" b="1" dirty="0">
                <a:solidFill>
                  <a:schemeClr val="bg1"/>
                </a:solidFill>
              </a:rPr>
              <a:t>dans la rue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iag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8405"/>
            <a:ext cx="9144000" cy="53411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03648" y="6300028"/>
            <a:ext cx="6530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Le «mariage pour tous » ne fait pas l’unanimité mais sait </a:t>
            </a:r>
            <a:r>
              <a:rPr lang="fr-FR" b="1" dirty="0" smtClean="0">
                <a:solidFill>
                  <a:schemeClr val="bg1"/>
                </a:solidFill>
              </a:rPr>
              <a:t>mobiliser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2075"/>
            <a:ext cx="9144000" cy="519384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6237312"/>
            <a:ext cx="4914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Un bon argument contre « le mariage pour tous </a:t>
            </a:r>
            <a:r>
              <a:rPr lang="fr-FR" b="1" dirty="0" smtClean="0">
                <a:solidFill>
                  <a:schemeClr val="bg1"/>
                </a:solidFill>
              </a:rPr>
              <a:t>»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iage_pour_to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43808" y="6453336"/>
            <a:ext cx="3201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Frigide </a:t>
            </a:r>
            <a:r>
              <a:rPr lang="fr-FR" b="1" dirty="0">
                <a:solidFill>
                  <a:schemeClr val="bg1"/>
                </a:solidFill>
              </a:rPr>
              <a:t>Bargot</a:t>
            </a:r>
            <a:r>
              <a:rPr lang="fr-FR" b="1" dirty="0">
                <a:solidFill>
                  <a:schemeClr val="bg1"/>
                </a:solidFill>
              </a:rPr>
              <a:t>, enfin reconnue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4343"/>
            <a:ext cx="9144000" cy="59293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23698" y="6453336"/>
            <a:ext cx="2670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Marine et le parler vrai </a:t>
            </a:r>
            <a:r>
              <a:rPr lang="fr-FR" b="1" dirty="0" smtClean="0">
                <a:solidFill>
                  <a:schemeClr val="bg1"/>
                </a:solidFill>
              </a:rPr>
              <a:t> 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se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0981"/>
            <a:ext cx="9144000" cy="56763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5776" y="6381328"/>
            <a:ext cx="4337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Et oublier </a:t>
            </a:r>
            <a:r>
              <a:rPr lang="fr-FR" b="1" dirty="0" smtClean="0">
                <a:solidFill>
                  <a:schemeClr val="bg1"/>
                </a:solidFill>
              </a:rPr>
              <a:t>l’OM . . . . . </a:t>
            </a:r>
            <a:r>
              <a:rPr lang="fr-FR" b="1" dirty="0">
                <a:solidFill>
                  <a:schemeClr val="bg1"/>
                </a:solidFill>
              </a:rPr>
              <a:t>ça vous fend le cœur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1124"/>
            <a:ext cx="9144000" cy="53957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5656" y="6309320"/>
            <a:ext cx="6203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Marine </a:t>
            </a:r>
            <a:r>
              <a:rPr lang="fr-FR" b="1" dirty="0">
                <a:solidFill>
                  <a:schemeClr val="bg1"/>
                </a:solidFill>
              </a:rPr>
              <a:t>Lorphelin</a:t>
            </a:r>
            <a:r>
              <a:rPr lang="fr-FR" b="1" dirty="0">
                <a:solidFill>
                  <a:schemeClr val="bg1"/>
                </a:solidFill>
              </a:rPr>
              <a:t>, Miss Bourgogne, a été élue miss France </a:t>
            </a:r>
            <a:r>
              <a:rPr lang="fr-FR" b="1" dirty="0" smtClean="0">
                <a:solidFill>
                  <a:schemeClr val="bg1"/>
                </a:solidFill>
              </a:rPr>
              <a:t>2003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yb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962"/>
            <a:ext cx="9144000" cy="57940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64660" y="6381328"/>
            <a:ext cx="4199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Quand on aime, </a:t>
            </a:r>
            <a:r>
              <a:rPr lang="fr-FR" b="1" dirty="0" smtClean="0">
                <a:solidFill>
                  <a:schemeClr val="bg1"/>
                </a:solidFill>
              </a:rPr>
              <a:t>a-ton toujours </a:t>
            </a:r>
            <a:r>
              <a:rPr lang="fr-FR" b="1" dirty="0">
                <a:solidFill>
                  <a:schemeClr val="bg1"/>
                </a:solidFill>
              </a:rPr>
              <a:t>vingt ans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ut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99577"/>
            <a:ext cx="9144000" cy="56588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18009" y="6381328"/>
            <a:ext cx="5984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Gérard </a:t>
            </a:r>
            <a:r>
              <a:rPr lang="fr-FR" b="1" dirty="0" smtClean="0">
                <a:solidFill>
                  <a:schemeClr val="bg1"/>
                </a:solidFill>
              </a:rPr>
              <a:t>Depardieu, </a:t>
            </a:r>
            <a:r>
              <a:rPr lang="fr-FR" b="1" dirty="0">
                <a:solidFill>
                  <a:schemeClr val="bg1"/>
                </a:solidFill>
              </a:rPr>
              <a:t>vas t’il quitter la Belgique pour la Russie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3832"/>
            <a:ext cx="9144000" cy="53103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3834" y="6309320"/>
            <a:ext cx="4411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La </a:t>
            </a:r>
            <a:r>
              <a:rPr lang="fr-FR" b="1" dirty="0" smtClean="0">
                <a:solidFill>
                  <a:schemeClr val="bg1"/>
                </a:solidFill>
              </a:rPr>
              <a:t>popularité . . . . . .  </a:t>
            </a:r>
            <a:r>
              <a:rPr lang="fr-FR" b="1" dirty="0">
                <a:solidFill>
                  <a:schemeClr val="bg1"/>
                </a:solidFill>
              </a:rPr>
              <a:t>ça </a:t>
            </a:r>
            <a:r>
              <a:rPr lang="fr-FR" b="1" dirty="0" smtClean="0">
                <a:solidFill>
                  <a:schemeClr val="bg1"/>
                </a:solidFill>
              </a:rPr>
              <a:t>vas . . . . . . </a:t>
            </a:r>
            <a:r>
              <a:rPr lang="fr-FR" b="1" dirty="0">
                <a:solidFill>
                  <a:schemeClr val="bg1"/>
                </a:solidFill>
              </a:rPr>
              <a:t>ça vient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1208"/>
            <a:ext cx="9144000" cy="5155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63688" y="6211669"/>
            <a:ext cx="5369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Une réflexion de Laurent </a:t>
            </a:r>
            <a:r>
              <a:rPr lang="fr-FR" b="1" dirty="0">
                <a:solidFill>
                  <a:schemeClr val="bg1"/>
                </a:solidFill>
              </a:rPr>
              <a:t>Ruquier</a:t>
            </a:r>
            <a:r>
              <a:rPr lang="fr-FR" b="1" dirty="0">
                <a:solidFill>
                  <a:schemeClr val="bg1"/>
                </a:solidFill>
              </a:rPr>
              <a:t> qui donne à penser </a:t>
            </a:r>
            <a:r>
              <a:rPr lang="fr-FR" b="1" dirty="0" smtClean="0">
                <a:solidFill>
                  <a:schemeClr val="bg1"/>
                </a:solidFill>
              </a:rPr>
              <a:t>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ULTI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2496"/>
            <a:ext cx="9146944" cy="56148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1800" y="6381328"/>
            <a:ext cx="3533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Un parfum « mariage pour tous » </a:t>
            </a:r>
            <a:r>
              <a:rPr lang="fr-FR" b="1" dirty="0" smtClean="0">
                <a:solidFill>
                  <a:schemeClr val="bg1"/>
                </a:solidFill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256</Words>
  <Application>Microsoft Office PowerPoint</Application>
  <PresentationFormat>Affichage à l'écran (4:3)</PresentationFormat>
  <Paragraphs>32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95</cp:revision>
  <dcterms:created xsi:type="dcterms:W3CDTF">2013-01-29T09:07:22Z</dcterms:created>
  <dcterms:modified xsi:type="dcterms:W3CDTF">2013-01-29T11:58:07Z</dcterms:modified>
</cp:coreProperties>
</file>