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83" r:id="rId2"/>
    <p:sldId id="284" r:id="rId3"/>
    <p:sldId id="287" r:id="rId4"/>
    <p:sldId id="289" r:id="rId5"/>
    <p:sldId id="285" r:id="rId6"/>
    <p:sldId id="288" r:id="rId7"/>
    <p:sldId id="290" r:id="rId8"/>
    <p:sldId id="291" r:id="rId9"/>
    <p:sldId id="292" r:id="rId10"/>
    <p:sldId id="293" r:id="rId11"/>
    <p:sldId id="294" r:id="rId12"/>
    <p:sldId id="295" r:id="rId13"/>
    <p:sldId id="296" r:id="rId14"/>
    <p:sldId id="297" r:id="rId15"/>
    <p:sldId id="298" r:id="rId16"/>
    <p:sldId id="299" r:id="rId17"/>
    <p:sldId id="300" r:id="rId18"/>
    <p:sldId id="301" r:id="rId19"/>
    <p:sldId id="302" r:id="rId20"/>
    <p:sldId id="303" r:id="rId21"/>
    <p:sldId id="304" r:id="rId22"/>
    <p:sldId id="305" r:id="rId23"/>
    <p:sldId id="306" r:id="rId24"/>
    <p:sldId id="307" r:id="rId25"/>
    <p:sldId id="308" r:id="rId26"/>
    <p:sldId id="310" r:id="rId27"/>
    <p:sldId id="311" r:id="rId28"/>
    <p:sldId id="312" r:id="rId29"/>
    <p:sldId id="313" r:id="rId30"/>
    <p:sldId id="309" r:id="rId3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29" autoAdjust="0"/>
    <p:restoredTop sz="94638" autoAdjust="0"/>
  </p:normalViewPr>
  <p:slideViewPr>
    <p:cSldViewPr>
      <p:cViewPr varScale="1">
        <p:scale>
          <a:sx n="82" d="100"/>
          <a:sy n="82" d="100"/>
        </p:scale>
        <p:origin x="-98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DF2328-86C0-471F-B8AF-A56DE90FC23A}" type="datetimeFigureOut">
              <a:rPr lang="fr-FR" smtClean="0"/>
              <a:t>13/12/2012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46EF48-8C1F-46EC-8A9F-C3EE455F1A73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46EF48-8C1F-46EC-8A9F-C3EE455F1A73}" type="slidenum">
              <a:rPr lang="fr-FR" smtClean="0"/>
              <a:t>23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359E4-607F-481C-9A7A-EBAD374429BE}" type="datetimeFigureOut">
              <a:rPr lang="fr-FR" smtClean="0"/>
              <a:t>13/12/2012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A4D2E-A535-49A4-A50D-24386E5F7DC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359E4-607F-481C-9A7A-EBAD374429BE}" type="datetimeFigureOut">
              <a:rPr lang="fr-FR" smtClean="0"/>
              <a:t>13/12/2012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A4D2E-A535-49A4-A50D-24386E5F7DC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359E4-607F-481C-9A7A-EBAD374429BE}" type="datetimeFigureOut">
              <a:rPr lang="fr-FR" smtClean="0"/>
              <a:t>13/12/2012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A4D2E-A535-49A4-A50D-24386E5F7DC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359E4-607F-481C-9A7A-EBAD374429BE}" type="datetimeFigureOut">
              <a:rPr lang="fr-FR" smtClean="0"/>
              <a:t>13/12/2012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A4D2E-A535-49A4-A50D-24386E5F7DC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359E4-607F-481C-9A7A-EBAD374429BE}" type="datetimeFigureOut">
              <a:rPr lang="fr-FR" smtClean="0"/>
              <a:t>13/12/2012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A4D2E-A535-49A4-A50D-24386E5F7DC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359E4-607F-481C-9A7A-EBAD374429BE}" type="datetimeFigureOut">
              <a:rPr lang="fr-FR" smtClean="0"/>
              <a:t>13/12/2012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A4D2E-A535-49A4-A50D-24386E5F7DC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359E4-607F-481C-9A7A-EBAD374429BE}" type="datetimeFigureOut">
              <a:rPr lang="fr-FR" smtClean="0"/>
              <a:t>13/12/2012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A4D2E-A535-49A4-A50D-24386E5F7DC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359E4-607F-481C-9A7A-EBAD374429BE}" type="datetimeFigureOut">
              <a:rPr lang="fr-FR" smtClean="0"/>
              <a:t>13/12/2012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A4D2E-A535-49A4-A50D-24386E5F7DC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359E4-607F-481C-9A7A-EBAD374429BE}" type="datetimeFigureOut">
              <a:rPr lang="fr-FR" smtClean="0"/>
              <a:t>13/12/2012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A4D2E-A535-49A4-A50D-24386E5F7DC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359E4-607F-481C-9A7A-EBAD374429BE}" type="datetimeFigureOut">
              <a:rPr lang="fr-FR" smtClean="0"/>
              <a:t>13/12/2012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A4D2E-A535-49A4-A50D-24386E5F7DC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359E4-607F-481C-9A7A-EBAD374429BE}" type="datetimeFigureOut">
              <a:rPr lang="fr-FR" smtClean="0"/>
              <a:t>13/12/2012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A4D2E-A535-49A4-A50D-24386E5F7DC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D359E4-607F-481C-9A7A-EBAD374429BE}" type="datetimeFigureOut">
              <a:rPr lang="fr-FR" smtClean="0"/>
              <a:t>13/12/2012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AA4D2E-A535-49A4-A50D-24386E5F7DCC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bernard\Desktop\vrac\music.mp3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caline59.free.fr/" TargetMode="Externa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Image 31" descr="sarko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757237"/>
            <a:ext cx="9144000" cy="5343525"/>
          </a:xfrm>
          <a:prstGeom prst="rect">
            <a:avLst/>
          </a:prstGeom>
        </p:spPr>
      </p:pic>
      <p:sp>
        <p:nvSpPr>
          <p:cNvPr id="33" name="ZoneTexte 32"/>
          <p:cNvSpPr txBox="1"/>
          <p:nvPr/>
        </p:nvSpPr>
        <p:spPr>
          <a:xfrm>
            <a:off x="1475656" y="188640"/>
            <a:ext cx="62949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L’ACTUALITE REVUE ET CORRIGEE réalisation BERNARD LEFEBVRE</a:t>
            </a:r>
            <a:endParaRPr lang="fr-FR" dirty="0">
              <a:solidFill>
                <a:schemeClr val="bg1"/>
              </a:solidFill>
            </a:endParaRPr>
          </a:p>
        </p:txBody>
      </p:sp>
      <p:pic>
        <p:nvPicPr>
          <p:cNvPr id="34" name="Image 33" descr="souris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956376" y="5471140"/>
            <a:ext cx="746770" cy="1386859"/>
          </a:xfrm>
          <a:prstGeom prst="rect">
            <a:avLst/>
          </a:prstGeom>
        </p:spPr>
      </p:pic>
      <p:sp>
        <p:nvSpPr>
          <p:cNvPr id="35" name="ZoneTexte 34"/>
          <p:cNvSpPr txBox="1"/>
          <p:nvPr/>
        </p:nvSpPr>
        <p:spPr>
          <a:xfrm>
            <a:off x="3275856" y="6237312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CLIC . . . </a:t>
            </a:r>
            <a:r>
              <a:rPr lang="fr-FR" dirty="0">
                <a:solidFill>
                  <a:schemeClr val="bg1"/>
                </a:solidFill>
              </a:rPr>
              <a:t>POUR AVANCER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6" name="music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30" showWhenStopped="0">
                <p:cTn id="25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</p:childTnLst>
        </p:cTn>
      </p:par>
    </p:tnLst>
    <p:bldLst>
      <p:bldP spid="3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02455"/>
            <a:ext cx="9144000" cy="525309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411760" y="6211669"/>
            <a:ext cx="4968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</a:rPr>
              <a:t>1 - PRESIDENCE </a:t>
            </a:r>
            <a:r>
              <a:rPr lang="fr-FR" dirty="0">
                <a:solidFill>
                  <a:schemeClr val="bg1"/>
                </a:solidFill>
              </a:rPr>
              <a:t>DE L’UMP </a:t>
            </a:r>
            <a:r>
              <a:rPr lang="fr-FR" dirty="0" smtClean="0">
                <a:solidFill>
                  <a:schemeClr val="bg1"/>
                </a:solidFill>
              </a:rPr>
              <a:t>. . . . </a:t>
            </a:r>
            <a:r>
              <a:rPr lang="fr-FR" dirty="0">
                <a:solidFill>
                  <a:schemeClr val="bg1"/>
                </a:solidFill>
              </a:rPr>
              <a:t>LES  2 VAINQUEURS </a:t>
            </a:r>
            <a:endParaRPr lang="fr-FR" dirty="0"/>
          </a:p>
          <a:p>
            <a:pPr algn="ctr"/>
            <a:endParaRPr lang="fr-FR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666344"/>
            <a:ext cx="9144000" cy="552531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83568" y="6237312"/>
            <a:ext cx="80907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</a:rPr>
              <a:t>2 - PRIMAIRE </a:t>
            </a:r>
            <a:r>
              <a:rPr lang="fr-FR" dirty="0">
                <a:solidFill>
                  <a:schemeClr val="bg1"/>
                </a:solidFill>
              </a:rPr>
              <a:t>DE L’UMP, JEAN-FRANÇOIS COPE AURAIT RECUEILLI </a:t>
            </a:r>
            <a:r>
              <a:rPr lang="fr-FR" dirty="0" smtClean="0">
                <a:solidFill>
                  <a:schemeClr val="bg1"/>
                </a:solidFill>
              </a:rPr>
              <a:t> 50,03 </a:t>
            </a:r>
            <a:r>
              <a:rPr lang="fr-FR" dirty="0">
                <a:solidFill>
                  <a:schemeClr val="bg1"/>
                </a:solidFill>
              </a:rPr>
              <a:t>% DES VOIX</a:t>
            </a:r>
          </a:p>
          <a:p>
            <a:pPr algn="ctr"/>
            <a:endParaRPr lang="fr-FR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903186"/>
            <a:ext cx="9144001" cy="505162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121069" y="6211669"/>
            <a:ext cx="52262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</a:rPr>
              <a:t>3 - L’ARBITRAGE </a:t>
            </a:r>
            <a:r>
              <a:rPr lang="fr-FR" dirty="0">
                <a:solidFill>
                  <a:schemeClr val="bg1"/>
                </a:solidFill>
              </a:rPr>
              <a:t>DE JUPPE, PAS VRAIMENT UN SUCCES</a:t>
            </a:r>
          </a:p>
          <a:p>
            <a:pPr algn="ctr"/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>
                                      <p:cBhvr override="childStyle"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0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1" dur="500" autoRev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autoRev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autoRev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40404"/>
            <a:ext cx="9144000" cy="557719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79512" y="6211669"/>
            <a:ext cx="8568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</a:rPr>
              <a:t>4 - ENFIN </a:t>
            </a:r>
            <a:r>
              <a:rPr lang="fr-FR" dirty="0">
                <a:solidFill>
                  <a:schemeClr val="bg1"/>
                </a:solidFill>
              </a:rPr>
              <a:t>L’ARRIVEE D’UN VRAI </a:t>
            </a:r>
            <a:r>
              <a:rPr lang="fr-FR" dirty="0" smtClean="0">
                <a:solidFill>
                  <a:schemeClr val="bg1"/>
                </a:solidFill>
              </a:rPr>
              <a:t>CHEF !</a:t>
            </a:r>
            <a:endParaRPr lang="fr-FR" dirty="0">
              <a:solidFill>
                <a:schemeClr val="bg1"/>
              </a:solidFill>
            </a:endParaRPr>
          </a:p>
          <a:p>
            <a:pPr algn="ctr"/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57653"/>
            <a:ext cx="9144000" cy="554269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337094" y="6211669"/>
            <a:ext cx="473655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</a:rPr>
              <a:t>5 - L’UMP</a:t>
            </a:r>
            <a:r>
              <a:rPr lang="fr-FR" dirty="0">
                <a:solidFill>
                  <a:schemeClr val="bg1"/>
                </a:solidFill>
              </a:rPr>
              <a:t>, UN VIVIER DE CANDIDATS DE QUALITE</a:t>
            </a:r>
          </a:p>
          <a:p>
            <a:pPr algn="ctr"/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86694"/>
            <a:ext cx="9182050" cy="530660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275856" y="6211669"/>
            <a:ext cx="40417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6- DEUX </a:t>
            </a:r>
            <a:r>
              <a:rPr lang="fr-FR" dirty="0">
                <a:solidFill>
                  <a:schemeClr val="bg1"/>
                </a:solidFill>
              </a:rPr>
              <a:t>UMP POUR MIEUX VOUS SERVIR</a:t>
            </a:r>
          </a:p>
          <a:p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1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1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lcoo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0648"/>
            <a:ext cx="9144000" cy="529961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5657671"/>
            <a:ext cx="904080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</a:rPr>
              <a:t>Des chercheurs anglais et américains viennent de révéler les résultats d’une étude concernant </a:t>
            </a:r>
            <a:endParaRPr lang="fr-FR" dirty="0" smtClean="0">
              <a:solidFill>
                <a:schemeClr val="bg1"/>
              </a:solidFill>
            </a:endParaRPr>
          </a:p>
          <a:p>
            <a:pPr algn="ctr"/>
            <a:r>
              <a:rPr lang="fr-FR" dirty="0" smtClean="0">
                <a:solidFill>
                  <a:schemeClr val="bg1"/>
                </a:solidFill>
              </a:rPr>
              <a:t>le </a:t>
            </a:r>
            <a:r>
              <a:rPr lang="fr-FR" dirty="0">
                <a:solidFill>
                  <a:schemeClr val="bg1"/>
                </a:solidFill>
              </a:rPr>
              <a:t>lien qu’il y a entre l’intelligence et la consommation d’alcool. </a:t>
            </a:r>
            <a:endParaRPr lang="fr-FR" dirty="0" smtClean="0">
              <a:solidFill>
                <a:schemeClr val="bg1"/>
              </a:solidFill>
            </a:endParaRPr>
          </a:p>
          <a:p>
            <a:pPr algn="ctr"/>
            <a:r>
              <a:rPr lang="fr-FR" dirty="0" smtClean="0">
                <a:solidFill>
                  <a:schemeClr val="bg1"/>
                </a:solidFill>
              </a:rPr>
              <a:t>Apparemment</a:t>
            </a:r>
            <a:r>
              <a:rPr lang="fr-FR" dirty="0">
                <a:solidFill>
                  <a:schemeClr val="bg1"/>
                </a:solidFill>
              </a:rPr>
              <a:t>, plus on est  intelligent, plus on boit.</a:t>
            </a:r>
          </a:p>
          <a:p>
            <a:pPr algn="ctr"/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rmstron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64799"/>
            <a:ext cx="9144000" cy="572840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627784" y="6381328"/>
            <a:ext cx="406803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ARMSTRONG CONDAMNE POUR DOPAGE</a:t>
            </a:r>
          </a:p>
          <a:p>
            <a:pPr algn="ctr"/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yraul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7592"/>
            <a:ext cx="9144000" cy="530281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131840" y="6211669"/>
            <a:ext cx="34420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Y A-T’IL UN PILOTE DANS L’AVION ?</a:t>
            </a:r>
          </a:p>
          <a:p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yrault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67585"/>
            <a:ext cx="9144000" cy="552283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411760" y="6211669"/>
            <a:ext cx="41538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Y A-T’IL UN PILOTE DANS L’AVION </a:t>
            </a:r>
            <a:r>
              <a:rPr lang="fr-FR" dirty="0" smtClean="0">
                <a:solidFill>
                  <a:schemeClr val="bg1"/>
                </a:solidFill>
              </a:rPr>
              <a:t>? - SUITE</a:t>
            </a:r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0" dur="500" autoRev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" dur="500" autoRev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autoRev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achelo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17984"/>
            <a:ext cx="9144000" cy="482203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625110" y="6211669"/>
            <a:ext cx="57005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</a:rPr>
              <a:t>LE GRAND 8, </a:t>
            </a:r>
            <a:r>
              <a:rPr lang="fr-FR" dirty="0" smtClean="0">
                <a:solidFill>
                  <a:schemeClr val="bg1"/>
                </a:solidFill>
              </a:rPr>
              <a:t>UNE </a:t>
            </a:r>
            <a:r>
              <a:rPr lang="fr-FR" dirty="0">
                <a:solidFill>
                  <a:schemeClr val="bg1"/>
                </a:solidFill>
              </a:rPr>
              <a:t>EMISSION QUI NE FAIT PAS L’UNANIMITE</a:t>
            </a:r>
          </a:p>
          <a:p>
            <a:pPr algn="ctr"/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ijoux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54453"/>
            <a:ext cx="9144000" cy="574909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55776" y="6534834"/>
            <a:ext cx="47852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A-T’ON TOUCHE AUX BIJOUX DE LA COURONNE ?</a:t>
            </a:r>
          </a:p>
          <a:p>
            <a:pPr algn="ctr"/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lai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99448"/>
            <a:ext cx="9144000" cy="545910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403648" y="6211669"/>
            <a:ext cx="72078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</a:rPr>
              <a:t>AFFAIRE LILIANE </a:t>
            </a:r>
            <a:r>
              <a:rPr lang="fr-FR" dirty="0" smtClean="0">
                <a:solidFill>
                  <a:schemeClr val="bg1"/>
                </a:solidFill>
              </a:rPr>
              <a:t>BETTANCOURT</a:t>
            </a:r>
            <a:r>
              <a:rPr lang="fr-FR" dirty="0">
                <a:solidFill>
                  <a:schemeClr val="bg1"/>
                </a:solidFill>
              </a:rPr>
              <a:t>, NICOLAS SARKOZY ENTENDU PAR UN JUGE</a:t>
            </a:r>
          </a:p>
          <a:p>
            <a:pPr algn="ctr"/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assaul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00548"/>
            <a:ext cx="9144000" cy="525690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99592" y="6211669"/>
            <a:ext cx="741433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</a:rPr>
              <a:t>SERGE DASSAULT A UN BON ARGUMENT CONTRE LE MARIAGE HOMOSEXUEL</a:t>
            </a:r>
          </a:p>
          <a:p>
            <a:pPr algn="ctr"/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ruck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750" y="764704"/>
            <a:ext cx="9153500" cy="532859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11560" y="6165304"/>
            <a:ext cx="757136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</a:rPr>
              <a:t>Michel Drucker devrait pouvoir continuer la construction de sa villa de 293 m2 </a:t>
            </a:r>
            <a:endParaRPr lang="fr-FR" dirty="0" smtClean="0">
              <a:solidFill>
                <a:schemeClr val="bg1"/>
              </a:solidFill>
            </a:endParaRPr>
          </a:p>
          <a:p>
            <a:pPr algn="ctr"/>
            <a:r>
              <a:rPr lang="fr-FR" dirty="0" smtClean="0">
                <a:solidFill>
                  <a:schemeClr val="bg1"/>
                </a:solidFill>
              </a:rPr>
              <a:t>sur </a:t>
            </a:r>
            <a:r>
              <a:rPr lang="fr-FR" dirty="0">
                <a:solidFill>
                  <a:schemeClr val="bg1"/>
                </a:solidFill>
              </a:rPr>
              <a:t>un terrain de 10 000 m2 dans le parc naturel des Alpilles</a:t>
            </a:r>
          </a:p>
          <a:p>
            <a:pPr algn="ctr"/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nrico Macia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76672"/>
            <a:ext cx="9144000" cy="557939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547664" y="6165304"/>
            <a:ext cx="659109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</a:rPr>
              <a:t>Il est bien embêté Enrico. Pourquoi ? Parce qu’il a le cœur à gauche, </a:t>
            </a:r>
            <a:endParaRPr lang="fr-FR" dirty="0" smtClean="0">
              <a:solidFill>
                <a:schemeClr val="bg1"/>
              </a:solidFill>
            </a:endParaRPr>
          </a:p>
          <a:p>
            <a:pPr algn="ctr"/>
            <a:r>
              <a:rPr lang="fr-FR" dirty="0" smtClean="0">
                <a:solidFill>
                  <a:schemeClr val="bg1"/>
                </a:solidFill>
              </a:rPr>
              <a:t>mais </a:t>
            </a:r>
            <a:r>
              <a:rPr lang="fr-FR" dirty="0">
                <a:solidFill>
                  <a:schemeClr val="bg1"/>
                </a:solidFill>
              </a:rPr>
              <a:t>que sa star, son pote, c’est Nicolas Sarkozy</a:t>
            </a:r>
          </a:p>
          <a:p>
            <a:pPr algn="ctr"/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iscar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64381"/>
            <a:ext cx="9144000" cy="53292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115616" y="6211669"/>
            <a:ext cx="74070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</a:rPr>
              <a:t>NEUF FRANÇAIS SUR DIX FAVORABLES A UNE LOI AUTORISANT L’EUTHANASIE</a:t>
            </a:r>
          </a:p>
          <a:p>
            <a:pPr algn="ctr"/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rec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52005"/>
            <a:ext cx="9144000" cy="535399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27584" y="6165304"/>
            <a:ext cx="778488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</a:rPr>
              <a:t>Georges Papandréou, ancien premier ministre grec donnera </a:t>
            </a:r>
            <a:r>
              <a:rPr lang="fr-FR" dirty="0" smtClean="0">
                <a:solidFill>
                  <a:schemeClr val="bg1"/>
                </a:solidFill>
              </a:rPr>
              <a:t>prochainement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</a:rPr>
              <a:t> </a:t>
            </a:r>
            <a:r>
              <a:rPr lang="fr-FR" dirty="0">
                <a:solidFill>
                  <a:schemeClr val="bg1"/>
                </a:solidFill>
              </a:rPr>
              <a:t>des cours d’économie à Harvard pour 45 000 € par mois, soit 70 fois le smic </a:t>
            </a:r>
            <a:r>
              <a:rPr lang="fr-FR" dirty="0" smtClean="0">
                <a:solidFill>
                  <a:schemeClr val="bg1"/>
                </a:solidFill>
              </a:rPr>
              <a:t>grec </a:t>
            </a:r>
            <a:endParaRPr lang="fr-FR" dirty="0">
              <a:solidFill>
                <a:schemeClr val="bg1"/>
              </a:solidFill>
            </a:endParaRPr>
          </a:p>
          <a:p>
            <a:pPr algn="ctr"/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ulo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80932"/>
            <a:ext cx="9172018" cy="531236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195736" y="6211669"/>
            <a:ext cx="52366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</a:rPr>
              <a:t>ENFIN, NICOLAS HULOT AU SECOURS DE LA PLANETE !</a:t>
            </a:r>
          </a:p>
          <a:p>
            <a:pPr algn="ctr"/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astrich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86551"/>
            <a:ext cx="9144000" cy="568489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713909" y="6381328"/>
            <a:ext cx="59275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</a:rPr>
              <a:t>NOS POLITICIENS SONT VRAIMENT </a:t>
            </a:r>
            <a:r>
              <a:rPr lang="fr-FR" dirty="0" smtClean="0">
                <a:solidFill>
                  <a:schemeClr val="bg1"/>
                </a:solidFill>
              </a:rPr>
              <a:t>DE GRANDS VISIONNAIRES</a:t>
            </a:r>
            <a:endParaRPr lang="fr-FR" b="1" dirty="0">
              <a:solidFill>
                <a:schemeClr val="bg1"/>
              </a:solidFill>
            </a:endParaRPr>
          </a:p>
          <a:p>
            <a:pPr algn="ctr"/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 override="childStyle"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4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ni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2277"/>
            <a:ext cx="9144000" cy="613344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06077" y="6550223"/>
            <a:ext cx="9037923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700" dirty="0">
                <a:solidFill>
                  <a:schemeClr val="bg1"/>
                </a:solidFill>
              </a:rPr>
              <a:t>UNE MILITANTE TRES MOTIVEE A LA JOURNEE EUROPEENNE DE MOBILISATION CONTRE L’AUSTERITE</a:t>
            </a:r>
            <a:endParaRPr lang="fr-FR" sz="1700" b="1" dirty="0">
              <a:solidFill>
                <a:schemeClr val="bg1"/>
              </a:solidFill>
            </a:endParaRPr>
          </a:p>
          <a:p>
            <a:pPr algn="ctr"/>
            <a:endParaRPr lang="fr-FR" sz="17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iss_franc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918530"/>
            <a:ext cx="9144000" cy="502094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10437" y="6021288"/>
            <a:ext cx="90335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600" dirty="0">
                <a:solidFill>
                  <a:schemeClr val="bg1"/>
                </a:solidFill>
              </a:rPr>
              <a:t>MISS FRANCE, MADAME DE FONTENAY, 80 ANS, CONDAMNEE ET DEFINITIVEMENT INTERDITE D’ELECTION</a:t>
            </a:r>
            <a:endParaRPr lang="fr-FR" sz="1600" b="1" dirty="0">
              <a:solidFill>
                <a:schemeClr val="bg1"/>
              </a:solidFill>
            </a:endParaRPr>
          </a:p>
          <a:p>
            <a:pPr algn="ctr"/>
            <a:endParaRPr lang="fr-FR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am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06290"/>
            <a:ext cx="9144000" cy="484542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187624" y="5934670"/>
            <a:ext cx="665457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LA RUSSIE COMPTE ENVOYER DES OBSERVATEURS POUR SURVEILLER </a:t>
            </a:r>
            <a:endParaRPr lang="fr-FR" dirty="0" smtClean="0">
              <a:solidFill>
                <a:schemeClr val="bg1"/>
              </a:solidFill>
            </a:endParaRPr>
          </a:p>
          <a:p>
            <a:pPr algn="ctr"/>
            <a:r>
              <a:rPr lang="fr-FR" dirty="0" smtClean="0">
                <a:solidFill>
                  <a:schemeClr val="bg1"/>
                </a:solidFill>
              </a:rPr>
              <a:t>L’ELECTION </a:t>
            </a:r>
            <a:r>
              <a:rPr lang="fr-FR" dirty="0">
                <a:solidFill>
                  <a:schemeClr val="bg1"/>
                </a:solidFill>
              </a:rPr>
              <a:t>PRESIDENTIELLE AUX ETATS- UNIS</a:t>
            </a:r>
            <a:endParaRPr lang="fr-FR" b="1" dirty="0">
              <a:solidFill>
                <a:schemeClr val="bg1"/>
              </a:solidFill>
            </a:endParaRPr>
          </a:p>
          <a:p>
            <a:pPr algn="ctr"/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lix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93924"/>
            <a:ext cx="9144000" cy="527015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" y="6073170"/>
            <a:ext cx="9144000" cy="7940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520" dirty="0">
                <a:solidFill>
                  <a:schemeClr val="bg1"/>
                </a:solidFill>
              </a:rPr>
              <a:t>Pour éviter ISF, Gérard Depardieu a acquis un logement à </a:t>
            </a:r>
            <a:r>
              <a:rPr lang="fr-FR" sz="1520" dirty="0" err="1">
                <a:solidFill>
                  <a:schemeClr val="bg1"/>
                </a:solidFill>
              </a:rPr>
              <a:t>Néchin</a:t>
            </a:r>
            <a:r>
              <a:rPr lang="fr-FR" sz="1520" dirty="0">
                <a:solidFill>
                  <a:schemeClr val="bg1"/>
                </a:solidFill>
              </a:rPr>
              <a:t>-</a:t>
            </a:r>
            <a:r>
              <a:rPr lang="fr-FR" sz="1520" dirty="0" err="1">
                <a:solidFill>
                  <a:schemeClr val="bg1"/>
                </a:solidFill>
              </a:rPr>
              <a:t>Estaimpuis</a:t>
            </a:r>
            <a:r>
              <a:rPr lang="fr-FR" sz="1520" dirty="0">
                <a:solidFill>
                  <a:schemeClr val="bg1"/>
                </a:solidFill>
              </a:rPr>
              <a:t> près de la frontière française. </a:t>
            </a:r>
            <a:endParaRPr lang="fr-FR" sz="1520" dirty="0" smtClean="0">
              <a:solidFill>
                <a:schemeClr val="bg1"/>
              </a:solidFill>
            </a:endParaRPr>
          </a:p>
          <a:p>
            <a:pPr algn="ctr"/>
            <a:r>
              <a:rPr lang="fr-FR" sz="1520" dirty="0" smtClean="0">
                <a:solidFill>
                  <a:schemeClr val="bg1"/>
                </a:solidFill>
              </a:rPr>
              <a:t>Il </a:t>
            </a:r>
            <a:r>
              <a:rPr lang="fr-FR" sz="1520" dirty="0">
                <a:solidFill>
                  <a:schemeClr val="bg1"/>
                </a:solidFill>
              </a:rPr>
              <a:t>aura notamment pour voisins les </a:t>
            </a:r>
            <a:r>
              <a:rPr lang="fr-FR" sz="1520" dirty="0" err="1">
                <a:solidFill>
                  <a:schemeClr val="bg1"/>
                </a:solidFill>
              </a:rPr>
              <a:t>Mulliez</a:t>
            </a:r>
            <a:r>
              <a:rPr lang="fr-FR" sz="1520" dirty="0">
                <a:solidFill>
                  <a:schemeClr val="bg1"/>
                </a:solidFill>
              </a:rPr>
              <a:t> (Auchan, Décathlon, Leroy Merlin, </a:t>
            </a:r>
            <a:r>
              <a:rPr lang="fr-FR" sz="1520" dirty="0" err="1">
                <a:solidFill>
                  <a:schemeClr val="bg1"/>
                </a:solidFill>
              </a:rPr>
              <a:t>Kiabi</a:t>
            </a:r>
            <a:r>
              <a:rPr lang="fr-FR" sz="1520" dirty="0">
                <a:solidFill>
                  <a:schemeClr val="bg1"/>
                </a:solidFill>
              </a:rPr>
              <a:t>, Boulanger, Saint-Maclou </a:t>
            </a:r>
            <a:r>
              <a:rPr lang="fr-FR" sz="1520" dirty="0" err="1">
                <a:solidFill>
                  <a:schemeClr val="bg1"/>
                </a:solidFill>
              </a:rPr>
              <a:t>etc</a:t>
            </a:r>
            <a:r>
              <a:rPr lang="fr-FR" sz="1520" dirty="0">
                <a:solidFill>
                  <a:schemeClr val="bg1"/>
                </a:solidFill>
              </a:rPr>
              <a:t>).</a:t>
            </a:r>
            <a:endParaRPr lang="fr-FR" sz="1520" b="1" dirty="0">
              <a:solidFill>
                <a:schemeClr val="bg1"/>
              </a:solidFill>
            </a:endParaRPr>
          </a:p>
          <a:p>
            <a:pPr algn="ctr"/>
            <a:endParaRPr lang="fr-FR" sz="152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aradis_fiscaux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23745"/>
            <a:ext cx="9144000" cy="5010509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79512" y="6093296"/>
            <a:ext cx="841249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</a:rPr>
              <a:t>Le gouvernement ne chôme pas pour régler les problèmes de compétitive de la France. </a:t>
            </a:r>
            <a:endParaRPr lang="fr-FR" dirty="0" smtClean="0">
              <a:solidFill>
                <a:schemeClr val="bg1"/>
              </a:solidFill>
            </a:endParaRPr>
          </a:p>
          <a:p>
            <a:pPr algn="ctr"/>
            <a:r>
              <a:rPr lang="fr-FR" dirty="0" smtClean="0">
                <a:solidFill>
                  <a:schemeClr val="bg1"/>
                </a:solidFill>
              </a:rPr>
              <a:t>20 </a:t>
            </a:r>
            <a:r>
              <a:rPr lang="fr-FR" dirty="0">
                <a:solidFill>
                  <a:schemeClr val="bg1"/>
                </a:solidFill>
              </a:rPr>
              <a:t>milliards d’euros d’allégement de cotisations patronales sont prévues</a:t>
            </a:r>
            <a:endParaRPr lang="fr-FR" b="1" dirty="0">
              <a:solidFill>
                <a:schemeClr val="bg1"/>
              </a:solidFill>
            </a:endParaRPr>
          </a:p>
          <a:p>
            <a:pPr algn="ctr"/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achida Dat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88670"/>
            <a:ext cx="9144000" cy="528066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6152237"/>
            <a:ext cx="9078382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700" dirty="0">
                <a:solidFill>
                  <a:schemeClr val="bg1"/>
                </a:solidFill>
              </a:rPr>
              <a:t>Le PDG du groupe Lucien Barrière 68 ans assigné devant la chambre civile du tribunal de </a:t>
            </a:r>
            <a:r>
              <a:rPr lang="fr-FR" sz="1700" dirty="0" smtClean="0">
                <a:solidFill>
                  <a:schemeClr val="bg1"/>
                </a:solidFill>
              </a:rPr>
              <a:t>grande</a:t>
            </a:r>
          </a:p>
          <a:p>
            <a:pPr algn="ctr"/>
            <a:r>
              <a:rPr lang="fr-FR" sz="1700" dirty="0" smtClean="0">
                <a:solidFill>
                  <a:schemeClr val="bg1"/>
                </a:solidFill>
              </a:rPr>
              <a:t> </a:t>
            </a:r>
            <a:r>
              <a:rPr lang="fr-FR" sz="1700" dirty="0">
                <a:solidFill>
                  <a:schemeClr val="bg1"/>
                </a:solidFill>
              </a:rPr>
              <a:t>instance de Versailles par Rachida </a:t>
            </a:r>
            <a:r>
              <a:rPr lang="fr-FR" sz="1700" dirty="0" err="1">
                <a:solidFill>
                  <a:schemeClr val="bg1"/>
                </a:solidFill>
              </a:rPr>
              <a:t>Dati</a:t>
            </a:r>
            <a:r>
              <a:rPr lang="fr-FR" sz="1700" dirty="0">
                <a:solidFill>
                  <a:schemeClr val="bg1"/>
                </a:solidFill>
              </a:rPr>
              <a:t>, ex ministre de la justice pour reconnaissance de paternité</a:t>
            </a:r>
            <a:endParaRPr lang="fr-FR" sz="1700" b="1" dirty="0">
              <a:solidFill>
                <a:schemeClr val="bg1"/>
              </a:solidFill>
            </a:endParaRPr>
          </a:p>
          <a:p>
            <a:pPr algn="ctr"/>
            <a:endParaRPr lang="fr-FR" sz="17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ilvi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05773"/>
            <a:ext cx="9144000" cy="504645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99592" y="6211669"/>
            <a:ext cx="75285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</a:rPr>
              <a:t>PROCES BERLUSCONI ; LE PARQUET L’ACCUSE D’AVOIR PARTICIPE A DES ORGIES</a:t>
            </a:r>
            <a:endParaRPr lang="fr-FR" b="1" dirty="0">
              <a:solidFill>
                <a:schemeClr val="bg1"/>
              </a:solidFill>
            </a:endParaRPr>
          </a:p>
          <a:p>
            <a:pPr algn="ctr"/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ouch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1860" y="764704"/>
            <a:ext cx="9165860" cy="531591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483768" y="6211669"/>
            <a:ext cx="4536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</a:rPr>
              <a:t>L’UMP CONTRE LE MARIAGE HOMOSEXUEL</a:t>
            </a:r>
            <a:endParaRPr lang="fr-FR" b="1" dirty="0">
              <a:solidFill>
                <a:schemeClr val="bg1"/>
              </a:solidFill>
            </a:endParaRPr>
          </a:p>
          <a:p>
            <a:pPr algn="ctr"/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G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17822"/>
            <a:ext cx="9144000" cy="542235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55776" y="188640"/>
            <a:ext cx="4536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</a:rPr>
              <a:t>NON, LES OGM NE SONT PAS </a:t>
            </a:r>
            <a:r>
              <a:rPr lang="fr-FR" dirty="0" smtClean="0">
                <a:solidFill>
                  <a:schemeClr val="bg1"/>
                </a:solidFill>
              </a:rPr>
              <a:t>DANGEREUX </a:t>
            </a:r>
            <a:r>
              <a:rPr lang="fr-FR" dirty="0">
                <a:solidFill>
                  <a:schemeClr val="bg1"/>
                </a:solidFill>
              </a:rPr>
              <a:t> !</a:t>
            </a:r>
            <a:endParaRPr lang="fr-FR" b="1" dirty="0">
              <a:solidFill>
                <a:schemeClr val="bg1"/>
              </a:solidFill>
            </a:endParaRPr>
          </a:p>
          <a:p>
            <a:pPr algn="ctr"/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267744" y="6237312"/>
            <a:ext cx="410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hlinkClick r:id="rId3"/>
              </a:rPr>
              <a:t>Visitez notre site Web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164288" y="1124744"/>
            <a:ext cx="12961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rgbClr val="C00000"/>
                </a:solidFill>
                <a:latin typeface="Alien Encounters" pitchFamily="2" charset="0"/>
              </a:rPr>
              <a:t>FIN</a:t>
            </a:r>
            <a:endParaRPr lang="fr-FR" sz="4000" dirty="0">
              <a:solidFill>
                <a:srgbClr val="C00000"/>
              </a:solidFill>
              <a:latin typeface="Alien Encounters" pitchFamily="2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</TotalTime>
  <Words>388</Words>
  <Application>Microsoft Office PowerPoint</Application>
  <PresentationFormat>Affichage à l'écran (4:3)</PresentationFormat>
  <Paragraphs>43</Paragraphs>
  <Slides>30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1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bernard</dc:creator>
  <cp:lastModifiedBy>bernard</cp:lastModifiedBy>
  <cp:revision>114</cp:revision>
  <dcterms:created xsi:type="dcterms:W3CDTF">2012-12-13T16:40:34Z</dcterms:created>
  <dcterms:modified xsi:type="dcterms:W3CDTF">2012-12-13T19:47:40Z</dcterms:modified>
</cp:coreProperties>
</file>